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256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f8cb23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f8cb239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8cb239e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8cb239ef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f8cb239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f8cb239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f8cb239e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f8cb239e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f8cb239e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f8cb239e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f8cb239e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f8cb239e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f8cb239e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f8cb239e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31350" y="160648"/>
            <a:ext cx="7145755" cy="850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OGGI CONOSCIAMO LA</a:t>
            </a:r>
            <a:endParaRPr b="0" i="0" dirty="0"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Lobster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167445" y="1893754"/>
            <a:ext cx="1536782" cy="18196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400450" y="126425"/>
            <a:ext cx="6680935" cy="1162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E ARRIVANO NEL NOSTRO GIARDINO </a:t>
            </a:r>
            <a:b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</a:br>
            <a: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ALTRI  2 NUOVI AMICI</a:t>
            </a:r>
          </a:p>
        </p:txBody>
      </p:sp>
      <p:sp>
        <p:nvSpPr>
          <p:cNvPr id="62" name="Google Shape;62;p14"/>
          <p:cNvSpPr txBox="1"/>
          <p:nvPr/>
        </p:nvSpPr>
        <p:spPr>
          <a:xfrm>
            <a:off x="107425" y="3360225"/>
            <a:ext cx="322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GALLO  GALLICO</a:t>
            </a:r>
            <a:endParaRPr sz="3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464963" y="4510475"/>
            <a:ext cx="27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GIRAFFA   GINA</a:t>
            </a:r>
            <a:endParaRPr sz="3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46" y="1090613"/>
            <a:ext cx="1567053" cy="226960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275" y="2395225"/>
            <a:ext cx="2151460" cy="21152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283150" y="127575"/>
            <a:ext cx="45831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QUANDO  LA  G  INCONTRA…</a:t>
            </a:r>
            <a:endParaRPr sz="2800"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100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     O    U</a:t>
            </a:r>
            <a:endParaRPr sz="5100"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451550" y="4127675"/>
            <a:ext cx="690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DIVENTA   DURA   COME    IL   GHIACCIO</a:t>
            </a:r>
            <a:endParaRPr sz="55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663" y="1570213"/>
            <a:ext cx="2624476" cy="2515528"/>
          </a:xfrm>
          <a:prstGeom prst="rect">
            <a:avLst/>
          </a:prstGeom>
          <a:noFill/>
          <a:ln w="381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3013575" y="192525"/>
            <a:ext cx="2961829" cy="805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E ALLORA</a:t>
            </a:r>
            <a:r>
              <a:rPr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...</a:t>
            </a:r>
          </a:p>
        </p:txBody>
      </p:sp>
      <p:sp>
        <p:nvSpPr>
          <p:cNvPr id="82" name="Google Shape;82;p17"/>
          <p:cNvSpPr txBox="1"/>
          <p:nvPr/>
        </p:nvSpPr>
        <p:spPr>
          <a:xfrm>
            <a:off x="474900" y="1500925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188900" y="2109150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74900" y="2571750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215350" y="3683975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6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215350" y="2571750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6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74900" y="3683975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215350" y="1450900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2941225" y="3088650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282150" y="4289825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1341300" y="3088638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843075" y="2109150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2941225" y="4289825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808650" y="1500925"/>
            <a:ext cx="132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GA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834188" y="2498675"/>
            <a:ext cx="132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GO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911700" y="3683975"/>
            <a:ext cx="132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GU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250" y="1239897"/>
            <a:ext cx="110348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250" y="2675861"/>
            <a:ext cx="1791358" cy="9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9253" y="3757050"/>
            <a:ext cx="1103475" cy="135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3283150" y="127575"/>
            <a:ext cx="45831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QUANDO  LA  G  INCONTRA…</a:t>
            </a:r>
            <a:endParaRPr sz="28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1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       I</a:t>
            </a:r>
            <a:endParaRPr sz="51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315363" y="4127675"/>
            <a:ext cx="771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DIVENTA   DOLCE  COME   LO   ZUCCHERO</a:t>
            </a:r>
            <a:endParaRPr sz="5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150" y="1528275"/>
            <a:ext cx="2978353" cy="245065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3013575" y="192525"/>
            <a:ext cx="2961829" cy="805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E ALLORA</a:t>
            </a:r>
            <a:r>
              <a:rPr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...</a:t>
            </a:r>
          </a:p>
        </p:txBody>
      </p:sp>
      <p:sp>
        <p:nvSpPr>
          <p:cNvPr id="112" name="Google Shape;112;p19"/>
          <p:cNvSpPr txBox="1"/>
          <p:nvPr/>
        </p:nvSpPr>
        <p:spPr>
          <a:xfrm>
            <a:off x="474900" y="1500925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1188900" y="2109150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474900" y="3286075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154550" y="3286075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6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215350" y="1450900"/>
            <a:ext cx="1018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6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2843075" y="3812575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1288400" y="3889338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2843075" y="2109150"/>
            <a:ext cx="833100" cy="13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3808650" y="1500925"/>
            <a:ext cx="132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GE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834188" y="3286075"/>
            <a:ext cx="132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Calibri"/>
                <a:ea typeface="Calibri"/>
                <a:cs typeface="Calibri"/>
                <a:sym typeface="Calibri"/>
              </a:rPr>
              <a:t>GI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900" y="1089725"/>
            <a:ext cx="1209675" cy="20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982" y="3286075"/>
            <a:ext cx="1819092" cy="14249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1797025" y="135775"/>
            <a:ext cx="5840522" cy="75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PROVIAMO A LEGGERE</a:t>
            </a:r>
            <a:r>
              <a:rPr b="0" i="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bster"/>
              </a:rPr>
              <a:t>...</a:t>
            </a:r>
          </a:p>
        </p:txBody>
      </p:sp>
      <p:sp>
        <p:nvSpPr>
          <p:cNvPr id="129" name="Google Shape;129;p20"/>
          <p:cNvSpPr txBox="1"/>
          <p:nvPr/>
        </p:nvSpPr>
        <p:spPr>
          <a:xfrm>
            <a:off x="315225" y="989250"/>
            <a:ext cx="87363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SIAMO   TUTTI   </a:t>
            </a:r>
            <a:r>
              <a:rPr lang="i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</a:t>
            </a: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NEROSI, 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CI   PIACE   </a:t>
            </a:r>
            <a:r>
              <a:rPr lang="i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</a:t>
            </a: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REG</a:t>
            </a:r>
            <a:r>
              <a:rPr lang="i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</a:t>
            </a: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ARE,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 SENZA   </a:t>
            </a:r>
            <a:r>
              <a:rPr lang="i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</a:t>
            </a: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ERRA   </a:t>
            </a:r>
            <a:r>
              <a:rPr lang="i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</a:t>
            </a: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OCARE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E   CON   SERENO   DIALO</a:t>
            </a:r>
            <a:r>
              <a:rPr lang="i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it" sz="4000" dirty="0">
                <a:latin typeface="Calibri"/>
                <a:ea typeface="Calibri"/>
                <a:cs typeface="Calibri"/>
                <a:sym typeface="Calibri"/>
              </a:rPr>
              <a:t>   PARLARE</a:t>
            </a:r>
            <a:r>
              <a:rPr lang="it" sz="4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 rot="-5400000">
            <a:off x="3991174" y="1476575"/>
            <a:ext cx="119100" cy="6744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 rot="-5400000">
            <a:off x="2003200" y="1678474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5400000">
            <a:off x="2912206" y="1633096"/>
            <a:ext cx="92700" cy="4089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 rot="-5400000">
            <a:off x="5382124" y="2428148"/>
            <a:ext cx="119100" cy="6174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5400000">
            <a:off x="4637025" y="1657655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 rot="-5400000">
            <a:off x="6000725" y="1666986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 rot="-5400000">
            <a:off x="2316982" y="2560975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rot="-5400000">
            <a:off x="5469088" y="1665275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 rot="-5400000">
            <a:off x="2975575" y="2588348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 rot="-5400000">
            <a:off x="2617626" y="4518512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 rot="-5400000">
            <a:off x="6613797" y="1668257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 rot="-5400000">
            <a:off x="7138400" y="1657667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rot="-5400000">
            <a:off x="6020675" y="3382420"/>
            <a:ext cx="52800" cy="5934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 rot="-5400000">
            <a:off x="1607350" y="4343228"/>
            <a:ext cx="119100" cy="6744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 rot="-5400000">
            <a:off x="4797375" y="4346918"/>
            <a:ext cx="119100" cy="5763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00" y="4620879"/>
            <a:ext cx="119099" cy="1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675" y="1777997"/>
            <a:ext cx="119099" cy="1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662" y="2690498"/>
            <a:ext cx="119099" cy="1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 rot="-5400000">
            <a:off x="3765174" y="2577225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 rot="-5400000">
            <a:off x="6175480" y="2455975"/>
            <a:ext cx="119100" cy="5733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 rot="-5400000">
            <a:off x="6827700" y="2586085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 rot="-5400000">
            <a:off x="2319850" y="3375669"/>
            <a:ext cx="52800" cy="5934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 rot="-5400000">
            <a:off x="4670925" y="2607325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 rot="-5400000">
            <a:off x="2968156" y="3488073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-5400000">
            <a:off x="5053434" y="3483407"/>
            <a:ext cx="102031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5400000">
            <a:off x="6717913" y="3521943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 rot="-5400000">
            <a:off x="7313711" y="3530620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 rot="-5400000">
            <a:off x="3223361" y="4485578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 rot="-5400000">
            <a:off x="3765174" y="4486568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/>
          <p:nvPr/>
        </p:nvSpPr>
        <p:spPr>
          <a:xfrm rot="-5400000">
            <a:off x="5469088" y="4485578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 rot="-5400000">
            <a:off x="6053200" y="4483507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/>
          <p:nvPr/>
        </p:nvSpPr>
        <p:spPr>
          <a:xfrm rot="-5400000">
            <a:off x="7783675" y="4517993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/>
          <p:nvPr/>
        </p:nvSpPr>
        <p:spPr>
          <a:xfrm rot="-5400000">
            <a:off x="8299225" y="4527483"/>
            <a:ext cx="92700" cy="297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 rot="-5400000">
            <a:off x="7141363" y="4359128"/>
            <a:ext cx="119100" cy="5763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"/>
          <p:cNvSpPr/>
          <p:nvPr/>
        </p:nvSpPr>
        <p:spPr>
          <a:xfrm rot="-5400000">
            <a:off x="4149100" y="3215919"/>
            <a:ext cx="119100" cy="8601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Presentazione su schermo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Lobster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anita santoro</cp:lastModifiedBy>
  <cp:revision>2</cp:revision>
  <dcterms:modified xsi:type="dcterms:W3CDTF">2021-02-25T19:30:12Z</dcterms:modified>
</cp:coreProperties>
</file>