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63" r:id="rId4"/>
    <p:sldId id="264" r:id="rId5"/>
    <p:sldId id="275" r:id="rId6"/>
    <p:sldId id="257" r:id="rId7"/>
    <p:sldId id="258" r:id="rId8"/>
    <p:sldId id="272" r:id="rId9"/>
    <p:sldId id="260" r:id="rId10"/>
    <p:sldId id="266" r:id="rId11"/>
    <p:sldId id="274" r:id="rId12"/>
    <p:sldId id="259" r:id="rId13"/>
    <p:sldId id="268" r:id="rId14"/>
    <p:sldId id="269" r:id="rId15"/>
    <p:sldId id="265" r:id="rId16"/>
    <p:sldId id="271" r:id="rId17"/>
    <p:sldId id="262" r:id="rId18"/>
    <p:sldId id="261" r:id="rId19"/>
    <p:sldId id="270" r:id="rId20"/>
    <p:sldId id="267" r:id="rId21"/>
    <p:sldId id="277" r:id="rId22"/>
    <p:sldId id="276" r:id="rId2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14"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CD053A0-A4B1-4F86-A348-B3132A774EB3}"/>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7DC2BEE8-876C-4AFA-95BC-D7CDE1D493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7E0E8B3A-CB56-4F44-AFB9-BCBF31AD9F6D}"/>
              </a:ext>
            </a:extLst>
          </p:cNvPr>
          <p:cNvSpPr>
            <a:spLocks noGrp="1"/>
          </p:cNvSpPr>
          <p:nvPr>
            <p:ph type="dt" sz="half" idx="10"/>
          </p:nvPr>
        </p:nvSpPr>
        <p:spPr/>
        <p:txBody>
          <a:bodyPr/>
          <a:lstStyle/>
          <a:p>
            <a:fld id="{A9D6D53E-79AE-4711-B848-B586A47A496D}" type="datetimeFigureOut">
              <a:rPr lang="it-IT" smtClean="0"/>
              <a:t>12/11/2023</a:t>
            </a:fld>
            <a:endParaRPr lang="it-IT"/>
          </a:p>
        </p:txBody>
      </p:sp>
      <p:sp>
        <p:nvSpPr>
          <p:cNvPr id="5" name="Segnaposto piè di pagina 4">
            <a:extLst>
              <a:ext uri="{FF2B5EF4-FFF2-40B4-BE49-F238E27FC236}">
                <a16:creationId xmlns:a16="http://schemas.microsoft.com/office/drawing/2014/main" id="{B6BA6653-04DD-4A9A-8AA4-CE40AB54CDA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A9E29AB-793D-4C3E-8752-DEE02922219A}"/>
              </a:ext>
            </a:extLst>
          </p:cNvPr>
          <p:cNvSpPr>
            <a:spLocks noGrp="1"/>
          </p:cNvSpPr>
          <p:nvPr>
            <p:ph type="sldNum" sz="quarter" idx="12"/>
          </p:nvPr>
        </p:nvSpPr>
        <p:spPr/>
        <p:txBody>
          <a:bodyPr/>
          <a:lstStyle/>
          <a:p>
            <a:fld id="{D5A848E2-839A-4C72-B61A-4B9F42209272}" type="slidenum">
              <a:rPr lang="it-IT" smtClean="0"/>
              <a:t>‹N›</a:t>
            </a:fld>
            <a:endParaRPr lang="it-IT"/>
          </a:p>
        </p:txBody>
      </p:sp>
    </p:spTree>
    <p:extLst>
      <p:ext uri="{BB962C8B-B14F-4D97-AF65-F5344CB8AC3E}">
        <p14:creationId xmlns:p14="http://schemas.microsoft.com/office/powerpoint/2010/main" val="1278894160"/>
      </p:ext>
    </p:extLst>
  </p:cSld>
  <p:clrMapOvr>
    <a:masterClrMapping/>
  </p:clrMapOvr>
  <mc:AlternateContent xmlns:mc="http://schemas.openxmlformats.org/markup-compatibility/2006" xmlns:p14="http://schemas.microsoft.com/office/powerpoint/2010/main">
    <mc:Choice Requires="p14">
      <p:transition spd="slow" p14:dur="2250">
        <p:comb/>
      </p:transition>
    </mc:Choice>
    <mc:Fallback xmlns="">
      <p:transition spd="slow">
        <p:comb/>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01CCBF5-BA35-44F1-8F91-A9A58A81AEA2}"/>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1D49B2B5-7EDB-4E32-8888-C721DCD2DBF3}"/>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1527C15-9736-43A6-8068-D9A686424191}"/>
              </a:ext>
            </a:extLst>
          </p:cNvPr>
          <p:cNvSpPr>
            <a:spLocks noGrp="1"/>
          </p:cNvSpPr>
          <p:nvPr>
            <p:ph type="dt" sz="half" idx="10"/>
          </p:nvPr>
        </p:nvSpPr>
        <p:spPr/>
        <p:txBody>
          <a:bodyPr/>
          <a:lstStyle/>
          <a:p>
            <a:fld id="{A9D6D53E-79AE-4711-B848-B586A47A496D}" type="datetimeFigureOut">
              <a:rPr lang="it-IT" smtClean="0"/>
              <a:t>12/11/2023</a:t>
            </a:fld>
            <a:endParaRPr lang="it-IT"/>
          </a:p>
        </p:txBody>
      </p:sp>
      <p:sp>
        <p:nvSpPr>
          <p:cNvPr id="5" name="Segnaposto piè di pagina 4">
            <a:extLst>
              <a:ext uri="{FF2B5EF4-FFF2-40B4-BE49-F238E27FC236}">
                <a16:creationId xmlns:a16="http://schemas.microsoft.com/office/drawing/2014/main" id="{0D8256EA-8148-42F5-90DE-E60B218C45E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E9E1592-09B1-47A1-B441-CD56390711CA}"/>
              </a:ext>
            </a:extLst>
          </p:cNvPr>
          <p:cNvSpPr>
            <a:spLocks noGrp="1"/>
          </p:cNvSpPr>
          <p:nvPr>
            <p:ph type="sldNum" sz="quarter" idx="12"/>
          </p:nvPr>
        </p:nvSpPr>
        <p:spPr/>
        <p:txBody>
          <a:bodyPr/>
          <a:lstStyle/>
          <a:p>
            <a:fld id="{D5A848E2-839A-4C72-B61A-4B9F42209272}" type="slidenum">
              <a:rPr lang="it-IT" smtClean="0"/>
              <a:t>‹N›</a:t>
            </a:fld>
            <a:endParaRPr lang="it-IT"/>
          </a:p>
        </p:txBody>
      </p:sp>
    </p:spTree>
    <p:extLst>
      <p:ext uri="{BB962C8B-B14F-4D97-AF65-F5344CB8AC3E}">
        <p14:creationId xmlns:p14="http://schemas.microsoft.com/office/powerpoint/2010/main" val="1749420347"/>
      </p:ext>
    </p:extLst>
  </p:cSld>
  <p:clrMapOvr>
    <a:masterClrMapping/>
  </p:clrMapOvr>
  <mc:AlternateContent xmlns:mc="http://schemas.openxmlformats.org/markup-compatibility/2006" xmlns:p14="http://schemas.microsoft.com/office/powerpoint/2010/main">
    <mc:Choice Requires="p14">
      <p:transition spd="slow" p14:dur="2250">
        <p:comb/>
      </p:transition>
    </mc:Choice>
    <mc:Fallback xmlns="">
      <p:transition spd="slow">
        <p:comb/>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9C9DF98F-0EA9-4D3F-8F71-11C11786DBD8}"/>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079DFA8C-6DDE-421B-A57C-5905F2F20DCE}"/>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D7148F1-C0B2-4310-9090-26F469A71E07}"/>
              </a:ext>
            </a:extLst>
          </p:cNvPr>
          <p:cNvSpPr>
            <a:spLocks noGrp="1"/>
          </p:cNvSpPr>
          <p:nvPr>
            <p:ph type="dt" sz="half" idx="10"/>
          </p:nvPr>
        </p:nvSpPr>
        <p:spPr/>
        <p:txBody>
          <a:bodyPr/>
          <a:lstStyle/>
          <a:p>
            <a:fld id="{A9D6D53E-79AE-4711-B848-B586A47A496D}" type="datetimeFigureOut">
              <a:rPr lang="it-IT" smtClean="0"/>
              <a:t>12/11/2023</a:t>
            </a:fld>
            <a:endParaRPr lang="it-IT"/>
          </a:p>
        </p:txBody>
      </p:sp>
      <p:sp>
        <p:nvSpPr>
          <p:cNvPr id="5" name="Segnaposto piè di pagina 4">
            <a:extLst>
              <a:ext uri="{FF2B5EF4-FFF2-40B4-BE49-F238E27FC236}">
                <a16:creationId xmlns:a16="http://schemas.microsoft.com/office/drawing/2014/main" id="{F96F7B73-842F-47A6-B7EC-D56E201CB42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D94196E-23EE-48F1-90F6-CABAE9C78F50}"/>
              </a:ext>
            </a:extLst>
          </p:cNvPr>
          <p:cNvSpPr>
            <a:spLocks noGrp="1"/>
          </p:cNvSpPr>
          <p:nvPr>
            <p:ph type="sldNum" sz="quarter" idx="12"/>
          </p:nvPr>
        </p:nvSpPr>
        <p:spPr/>
        <p:txBody>
          <a:bodyPr/>
          <a:lstStyle/>
          <a:p>
            <a:fld id="{D5A848E2-839A-4C72-B61A-4B9F42209272}" type="slidenum">
              <a:rPr lang="it-IT" smtClean="0"/>
              <a:t>‹N›</a:t>
            </a:fld>
            <a:endParaRPr lang="it-IT"/>
          </a:p>
        </p:txBody>
      </p:sp>
    </p:spTree>
    <p:extLst>
      <p:ext uri="{BB962C8B-B14F-4D97-AF65-F5344CB8AC3E}">
        <p14:creationId xmlns:p14="http://schemas.microsoft.com/office/powerpoint/2010/main" val="1515344921"/>
      </p:ext>
    </p:extLst>
  </p:cSld>
  <p:clrMapOvr>
    <a:masterClrMapping/>
  </p:clrMapOvr>
  <mc:AlternateContent xmlns:mc="http://schemas.openxmlformats.org/markup-compatibility/2006" xmlns:p14="http://schemas.microsoft.com/office/powerpoint/2010/main">
    <mc:Choice Requires="p14">
      <p:transition spd="slow" p14:dur="2250">
        <p:comb/>
      </p:transition>
    </mc:Choice>
    <mc:Fallback xmlns="">
      <p:transition spd="slow">
        <p:comb/>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8B50663-86E1-4981-9419-D829B80D3926}"/>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BB91D8C-FDD8-4932-BB02-87C03D5A3DBF}"/>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ED6E020-9348-4681-A7E2-3421BBE8FA8A}"/>
              </a:ext>
            </a:extLst>
          </p:cNvPr>
          <p:cNvSpPr>
            <a:spLocks noGrp="1"/>
          </p:cNvSpPr>
          <p:nvPr>
            <p:ph type="dt" sz="half" idx="10"/>
          </p:nvPr>
        </p:nvSpPr>
        <p:spPr/>
        <p:txBody>
          <a:bodyPr/>
          <a:lstStyle/>
          <a:p>
            <a:fld id="{A9D6D53E-79AE-4711-B848-B586A47A496D}" type="datetimeFigureOut">
              <a:rPr lang="it-IT" smtClean="0"/>
              <a:t>12/11/2023</a:t>
            </a:fld>
            <a:endParaRPr lang="it-IT"/>
          </a:p>
        </p:txBody>
      </p:sp>
      <p:sp>
        <p:nvSpPr>
          <p:cNvPr id="5" name="Segnaposto piè di pagina 4">
            <a:extLst>
              <a:ext uri="{FF2B5EF4-FFF2-40B4-BE49-F238E27FC236}">
                <a16:creationId xmlns:a16="http://schemas.microsoft.com/office/drawing/2014/main" id="{CC36777F-4A3A-4FDB-A4E0-579C48E1727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34B5E56-5C34-4076-A863-ACE3FF18B1D0}"/>
              </a:ext>
            </a:extLst>
          </p:cNvPr>
          <p:cNvSpPr>
            <a:spLocks noGrp="1"/>
          </p:cNvSpPr>
          <p:nvPr>
            <p:ph type="sldNum" sz="quarter" idx="12"/>
          </p:nvPr>
        </p:nvSpPr>
        <p:spPr/>
        <p:txBody>
          <a:bodyPr/>
          <a:lstStyle/>
          <a:p>
            <a:fld id="{D5A848E2-839A-4C72-B61A-4B9F42209272}" type="slidenum">
              <a:rPr lang="it-IT" smtClean="0"/>
              <a:t>‹N›</a:t>
            </a:fld>
            <a:endParaRPr lang="it-IT"/>
          </a:p>
        </p:txBody>
      </p:sp>
    </p:spTree>
    <p:extLst>
      <p:ext uri="{BB962C8B-B14F-4D97-AF65-F5344CB8AC3E}">
        <p14:creationId xmlns:p14="http://schemas.microsoft.com/office/powerpoint/2010/main" val="2099014479"/>
      </p:ext>
    </p:extLst>
  </p:cSld>
  <p:clrMapOvr>
    <a:masterClrMapping/>
  </p:clrMapOvr>
  <mc:AlternateContent xmlns:mc="http://schemas.openxmlformats.org/markup-compatibility/2006" xmlns:p14="http://schemas.microsoft.com/office/powerpoint/2010/main">
    <mc:Choice Requires="p14">
      <p:transition spd="slow" p14:dur="2250">
        <p:comb/>
      </p:transition>
    </mc:Choice>
    <mc:Fallback xmlns="">
      <p:transition spd="slow">
        <p:comb/>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FFCDBC-C90B-4316-BA99-B23D3261E263}"/>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7CE10642-E0B0-4266-AEBB-3D47C58EC5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1F1DD38F-0696-481A-A962-583ED97DFCD6}"/>
              </a:ext>
            </a:extLst>
          </p:cNvPr>
          <p:cNvSpPr>
            <a:spLocks noGrp="1"/>
          </p:cNvSpPr>
          <p:nvPr>
            <p:ph type="dt" sz="half" idx="10"/>
          </p:nvPr>
        </p:nvSpPr>
        <p:spPr/>
        <p:txBody>
          <a:bodyPr/>
          <a:lstStyle/>
          <a:p>
            <a:fld id="{A9D6D53E-79AE-4711-B848-B586A47A496D}" type="datetimeFigureOut">
              <a:rPr lang="it-IT" smtClean="0"/>
              <a:t>12/11/2023</a:t>
            </a:fld>
            <a:endParaRPr lang="it-IT"/>
          </a:p>
        </p:txBody>
      </p:sp>
      <p:sp>
        <p:nvSpPr>
          <p:cNvPr id="5" name="Segnaposto piè di pagina 4">
            <a:extLst>
              <a:ext uri="{FF2B5EF4-FFF2-40B4-BE49-F238E27FC236}">
                <a16:creationId xmlns:a16="http://schemas.microsoft.com/office/drawing/2014/main" id="{E9D61864-0DD5-4027-A332-0F306B0BF90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3900AF9-0F72-4616-9C22-75A835C8313E}"/>
              </a:ext>
            </a:extLst>
          </p:cNvPr>
          <p:cNvSpPr>
            <a:spLocks noGrp="1"/>
          </p:cNvSpPr>
          <p:nvPr>
            <p:ph type="sldNum" sz="quarter" idx="12"/>
          </p:nvPr>
        </p:nvSpPr>
        <p:spPr/>
        <p:txBody>
          <a:bodyPr/>
          <a:lstStyle/>
          <a:p>
            <a:fld id="{D5A848E2-839A-4C72-B61A-4B9F42209272}" type="slidenum">
              <a:rPr lang="it-IT" smtClean="0"/>
              <a:t>‹N›</a:t>
            </a:fld>
            <a:endParaRPr lang="it-IT"/>
          </a:p>
        </p:txBody>
      </p:sp>
    </p:spTree>
    <p:extLst>
      <p:ext uri="{BB962C8B-B14F-4D97-AF65-F5344CB8AC3E}">
        <p14:creationId xmlns:p14="http://schemas.microsoft.com/office/powerpoint/2010/main" val="3232356461"/>
      </p:ext>
    </p:extLst>
  </p:cSld>
  <p:clrMapOvr>
    <a:masterClrMapping/>
  </p:clrMapOvr>
  <mc:AlternateContent xmlns:mc="http://schemas.openxmlformats.org/markup-compatibility/2006" xmlns:p14="http://schemas.microsoft.com/office/powerpoint/2010/main">
    <mc:Choice Requires="p14">
      <p:transition spd="slow" p14:dur="2250">
        <p:comb/>
      </p:transition>
    </mc:Choice>
    <mc:Fallback xmlns="">
      <p:transition spd="slow">
        <p:comb/>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6CC61E-111A-401D-BD9B-7D6FB3E3EE49}"/>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25EDE3B-2CA3-4F35-9595-68D3A3F4C6FC}"/>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F5342E30-E92C-4E49-8979-5ADC627932C3}"/>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B88DAEFD-4E1A-4C87-AE7D-F398921AC2C9}"/>
              </a:ext>
            </a:extLst>
          </p:cNvPr>
          <p:cNvSpPr>
            <a:spLocks noGrp="1"/>
          </p:cNvSpPr>
          <p:nvPr>
            <p:ph type="dt" sz="half" idx="10"/>
          </p:nvPr>
        </p:nvSpPr>
        <p:spPr/>
        <p:txBody>
          <a:bodyPr/>
          <a:lstStyle/>
          <a:p>
            <a:fld id="{A9D6D53E-79AE-4711-B848-B586A47A496D}" type="datetimeFigureOut">
              <a:rPr lang="it-IT" smtClean="0"/>
              <a:t>12/11/2023</a:t>
            </a:fld>
            <a:endParaRPr lang="it-IT"/>
          </a:p>
        </p:txBody>
      </p:sp>
      <p:sp>
        <p:nvSpPr>
          <p:cNvPr id="6" name="Segnaposto piè di pagina 5">
            <a:extLst>
              <a:ext uri="{FF2B5EF4-FFF2-40B4-BE49-F238E27FC236}">
                <a16:creationId xmlns:a16="http://schemas.microsoft.com/office/drawing/2014/main" id="{32356DC5-E6DD-4AB4-B5E3-1A444063A45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25F3E70-56C8-482A-B609-248DF9C060C3}"/>
              </a:ext>
            </a:extLst>
          </p:cNvPr>
          <p:cNvSpPr>
            <a:spLocks noGrp="1"/>
          </p:cNvSpPr>
          <p:nvPr>
            <p:ph type="sldNum" sz="quarter" idx="12"/>
          </p:nvPr>
        </p:nvSpPr>
        <p:spPr/>
        <p:txBody>
          <a:bodyPr/>
          <a:lstStyle/>
          <a:p>
            <a:fld id="{D5A848E2-839A-4C72-B61A-4B9F42209272}" type="slidenum">
              <a:rPr lang="it-IT" smtClean="0"/>
              <a:t>‹N›</a:t>
            </a:fld>
            <a:endParaRPr lang="it-IT"/>
          </a:p>
        </p:txBody>
      </p:sp>
    </p:spTree>
    <p:extLst>
      <p:ext uri="{BB962C8B-B14F-4D97-AF65-F5344CB8AC3E}">
        <p14:creationId xmlns:p14="http://schemas.microsoft.com/office/powerpoint/2010/main" val="4136292088"/>
      </p:ext>
    </p:extLst>
  </p:cSld>
  <p:clrMapOvr>
    <a:masterClrMapping/>
  </p:clrMapOvr>
  <mc:AlternateContent xmlns:mc="http://schemas.openxmlformats.org/markup-compatibility/2006" xmlns:p14="http://schemas.microsoft.com/office/powerpoint/2010/main">
    <mc:Choice Requires="p14">
      <p:transition spd="slow" p14:dur="2250">
        <p:comb/>
      </p:transition>
    </mc:Choice>
    <mc:Fallback xmlns="">
      <p:transition spd="slow">
        <p:comb/>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5777C00-9B1D-4018-8CFD-4F117B555757}"/>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0A64D46F-B8DC-410B-A134-C03C540109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BFBDF2EA-219D-4C7B-BAE1-40045E081D43}"/>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702C52C4-D6A3-4160-A878-0DCC2B8394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3D2DE19F-2696-4080-962B-E5E6F108BDD8}"/>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F5804962-052A-479C-8CFB-BBBA2A3B6C91}"/>
              </a:ext>
            </a:extLst>
          </p:cNvPr>
          <p:cNvSpPr>
            <a:spLocks noGrp="1"/>
          </p:cNvSpPr>
          <p:nvPr>
            <p:ph type="dt" sz="half" idx="10"/>
          </p:nvPr>
        </p:nvSpPr>
        <p:spPr/>
        <p:txBody>
          <a:bodyPr/>
          <a:lstStyle/>
          <a:p>
            <a:fld id="{A9D6D53E-79AE-4711-B848-B586A47A496D}" type="datetimeFigureOut">
              <a:rPr lang="it-IT" smtClean="0"/>
              <a:t>12/11/2023</a:t>
            </a:fld>
            <a:endParaRPr lang="it-IT"/>
          </a:p>
        </p:txBody>
      </p:sp>
      <p:sp>
        <p:nvSpPr>
          <p:cNvPr id="8" name="Segnaposto piè di pagina 7">
            <a:extLst>
              <a:ext uri="{FF2B5EF4-FFF2-40B4-BE49-F238E27FC236}">
                <a16:creationId xmlns:a16="http://schemas.microsoft.com/office/drawing/2014/main" id="{8101A3B3-BC8A-43D6-A295-7D041C50117C}"/>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B7664A9C-23BB-4454-B41F-129D0E253754}"/>
              </a:ext>
            </a:extLst>
          </p:cNvPr>
          <p:cNvSpPr>
            <a:spLocks noGrp="1"/>
          </p:cNvSpPr>
          <p:nvPr>
            <p:ph type="sldNum" sz="quarter" idx="12"/>
          </p:nvPr>
        </p:nvSpPr>
        <p:spPr/>
        <p:txBody>
          <a:bodyPr/>
          <a:lstStyle/>
          <a:p>
            <a:fld id="{D5A848E2-839A-4C72-B61A-4B9F42209272}" type="slidenum">
              <a:rPr lang="it-IT" smtClean="0"/>
              <a:t>‹N›</a:t>
            </a:fld>
            <a:endParaRPr lang="it-IT"/>
          </a:p>
        </p:txBody>
      </p:sp>
    </p:spTree>
    <p:extLst>
      <p:ext uri="{BB962C8B-B14F-4D97-AF65-F5344CB8AC3E}">
        <p14:creationId xmlns:p14="http://schemas.microsoft.com/office/powerpoint/2010/main" val="917622665"/>
      </p:ext>
    </p:extLst>
  </p:cSld>
  <p:clrMapOvr>
    <a:masterClrMapping/>
  </p:clrMapOvr>
  <mc:AlternateContent xmlns:mc="http://schemas.openxmlformats.org/markup-compatibility/2006" xmlns:p14="http://schemas.microsoft.com/office/powerpoint/2010/main">
    <mc:Choice Requires="p14">
      <p:transition spd="slow" p14:dur="2250">
        <p:comb/>
      </p:transition>
    </mc:Choice>
    <mc:Fallback xmlns="">
      <p:transition spd="slow">
        <p:comb/>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001B401-35FF-464E-8AC2-B176869295FB}"/>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9EEC178B-50E4-4AF8-9358-6F599D38F72E}"/>
              </a:ext>
            </a:extLst>
          </p:cNvPr>
          <p:cNvSpPr>
            <a:spLocks noGrp="1"/>
          </p:cNvSpPr>
          <p:nvPr>
            <p:ph type="dt" sz="half" idx="10"/>
          </p:nvPr>
        </p:nvSpPr>
        <p:spPr/>
        <p:txBody>
          <a:bodyPr/>
          <a:lstStyle/>
          <a:p>
            <a:fld id="{A9D6D53E-79AE-4711-B848-B586A47A496D}" type="datetimeFigureOut">
              <a:rPr lang="it-IT" smtClean="0"/>
              <a:t>12/11/2023</a:t>
            </a:fld>
            <a:endParaRPr lang="it-IT"/>
          </a:p>
        </p:txBody>
      </p:sp>
      <p:sp>
        <p:nvSpPr>
          <p:cNvPr id="4" name="Segnaposto piè di pagina 3">
            <a:extLst>
              <a:ext uri="{FF2B5EF4-FFF2-40B4-BE49-F238E27FC236}">
                <a16:creationId xmlns:a16="http://schemas.microsoft.com/office/drawing/2014/main" id="{46E5B663-EF1B-4E50-8F65-64C3B2CC738F}"/>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2C071849-8050-4F7A-B1A8-72CE00FF3198}"/>
              </a:ext>
            </a:extLst>
          </p:cNvPr>
          <p:cNvSpPr>
            <a:spLocks noGrp="1"/>
          </p:cNvSpPr>
          <p:nvPr>
            <p:ph type="sldNum" sz="quarter" idx="12"/>
          </p:nvPr>
        </p:nvSpPr>
        <p:spPr/>
        <p:txBody>
          <a:bodyPr/>
          <a:lstStyle/>
          <a:p>
            <a:fld id="{D5A848E2-839A-4C72-B61A-4B9F42209272}" type="slidenum">
              <a:rPr lang="it-IT" smtClean="0"/>
              <a:t>‹N›</a:t>
            </a:fld>
            <a:endParaRPr lang="it-IT"/>
          </a:p>
        </p:txBody>
      </p:sp>
    </p:spTree>
    <p:extLst>
      <p:ext uri="{BB962C8B-B14F-4D97-AF65-F5344CB8AC3E}">
        <p14:creationId xmlns:p14="http://schemas.microsoft.com/office/powerpoint/2010/main" val="3616333216"/>
      </p:ext>
    </p:extLst>
  </p:cSld>
  <p:clrMapOvr>
    <a:masterClrMapping/>
  </p:clrMapOvr>
  <mc:AlternateContent xmlns:mc="http://schemas.openxmlformats.org/markup-compatibility/2006" xmlns:p14="http://schemas.microsoft.com/office/powerpoint/2010/main">
    <mc:Choice Requires="p14">
      <p:transition spd="slow" p14:dur="2250">
        <p:comb/>
      </p:transition>
    </mc:Choice>
    <mc:Fallback xmlns="">
      <p:transition spd="slow">
        <p:comb/>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BF1280EC-FF10-40EE-9ECC-D623824F438C}"/>
              </a:ext>
            </a:extLst>
          </p:cNvPr>
          <p:cNvSpPr>
            <a:spLocks noGrp="1"/>
          </p:cNvSpPr>
          <p:nvPr>
            <p:ph type="dt" sz="half" idx="10"/>
          </p:nvPr>
        </p:nvSpPr>
        <p:spPr/>
        <p:txBody>
          <a:bodyPr/>
          <a:lstStyle/>
          <a:p>
            <a:fld id="{A9D6D53E-79AE-4711-B848-B586A47A496D}" type="datetimeFigureOut">
              <a:rPr lang="it-IT" smtClean="0"/>
              <a:t>12/11/2023</a:t>
            </a:fld>
            <a:endParaRPr lang="it-IT"/>
          </a:p>
        </p:txBody>
      </p:sp>
      <p:sp>
        <p:nvSpPr>
          <p:cNvPr id="3" name="Segnaposto piè di pagina 2">
            <a:extLst>
              <a:ext uri="{FF2B5EF4-FFF2-40B4-BE49-F238E27FC236}">
                <a16:creationId xmlns:a16="http://schemas.microsoft.com/office/drawing/2014/main" id="{61D36C9D-AF85-4760-9410-5B8796C86697}"/>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84255821-970A-4D55-9927-70129EB7FE25}"/>
              </a:ext>
            </a:extLst>
          </p:cNvPr>
          <p:cNvSpPr>
            <a:spLocks noGrp="1"/>
          </p:cNvSpPr>
          <p:nvPr>
            <p:ph type="sldNum" sz="quarter" idx="12"/>
          </p:nvPr>
        </p:nvSpPr>
        <p:spPr/>
        <p:txBody>
          <a:bodyPr/>
          <a:lstStyle/>
          <a:p>
            <a:fld id="{D5A848E2-839A-4C72-B61A-4B9F42209272}" type="slidenum">
              <a:rPr lang="it-IT" smtClean="0"/>
              <a:t>‹N›</a:t>
            </a:fld>
            <a:endParaRPr lang="it-IT"/>
          </a:p>
        </p:txBody>
      </p:sp>
    </p:spTree>
    <p:extLst>
      <p:ext uri="{BB962C8B-B14F-4D97-AF65-F5344CB8AC3E}">
        <p14:creationId xmlns:p14="http://schemas.microsoft.com/office/powerpoint/2010/main" val="2654067817"/>
      </p:ext>
    </p:extLst>
  </p:cSld>
  <p:clrMapOvr>
    <a:masterClrMapping/>
  </p:clrMapOvr>
  <mc:AlternateContent xmlns:mc="http://schemas.openxmlformats.org/markup-compatibility/2006" xmlns:p14="http://schemas.microsoft.com/office/powerpoint/2010/main">
    <mc:Choice Requires="p14">
      <p:transition spd="slow" p14:dur="2250">
        <p:comb/>
      </p:transition>
    </mc:Choice>
    <mc:Fallback xmlns="">
      <p:transition spd="slow">
        <p:comb/>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D99AA85-E363-4DA3-837E-420E771B6953}"/>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7DDD500-6CB8-416F-A505-984C7AEEE9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6E9F5146-00D3-42C9-8653-A906E14D6D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4F4FE1C0-9E82-46C0-B56C-8926A6AD4B91}"/>
              </a:ext>
            </a:extLst>
          </p:cNvPr>
          <p:cNvSpPr>
            <a:spLocks noGrp="1"/>
          </p:cNvSpPr>
          <p:nvPr>
            <p:ph type="dt" sz="half" idx="10"/>
          </p:nvPr>
        </p:nvSpPr>
        <p:spPr/>
        <p:txBody>
          <a:bodyPr/>
          <a:lstStyle/>
          <a:p>
            <a:fld id="{A9D6D53E-79AE-4711-B848-B586A47A496D}" type="datetimeFigureOut">
              <a:rPr lang="it-IT" smtClean="0"/>
              <a:t>12/11/2023</a:t>
            </a:fld>
            <a:endParaRPr lang="it-IT"/>
          </a:p>
        </p:txBody>
      </p:sp>
      <p:sp>
        <p:nvSpPr>
          <p:cNvPr id="6" name="Segnaposto piè di pagina 5">
            <a:extLst>
              <a:ext uri="{FF2B5EF4-FFF2-40B4-BE49-F238E27FC236}">
                <a16:creationId xmlns:a16="http://schemas.microsoft.com/office/drawing/2014/main" id="{98BEBC5A-BB5B-4A1C-AB2B-4BF94AB95BA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9D73038-4E35-4BEA-BD39-9541276DB9AF}"/>
              </a:ext>
            </a:extLst>
          </p:cNvPr>
          <p:cNvSpPr>
            <a:spLocks noGrp="1"/>
          </p:cNvSpPr>
          <p:nvPr>
            <p:ph type="sldNum" sz="quarter" idx="12"/>
          </p:nvPr>
        </p:nvSpPr>
        <p:spPr/>
        <p:txBody>
          <a:bodyPr/>
          <a:lstStyle/>
          <a:p>
            <a:fld id="{D5A848E2-839A-4C72-B61A-4B9F42209272}" type="slidenum">
              <a:rPr lang="it-IT" smtClean="0"/>
              <a:t>‹N›</a:t>
            </a:fld>
            <a:endParaRPr lang="it-IT"/>
          </a:p>
        </p:txBody>
      </p:sp>
    </p:spTree>
    <p:extLst>
      <p:ext uri="{BB962C8B-B14F-4D97-AF65-F5344CB8AC3E}">
        <p14:creationId xmlns:p14="http://schemas.microsoft.com/office/powerpoint/2010/main" val="1187217536"/>
      </p:ext>
    </p:extLst>
  </p:cSld>
  <p:clrMapOvr>
    <a:masterClrMapping/>
  </p:clrMapOvr>
  <mc:AlternateContent xmlns:mc="http://schemas.openxmlformats.org/markup-compatibility/2006" xmlns:p14="http://schemas.microsoft.com/office/powerpoint/2010/main">
    <mc:Choice Requires="p14">
      <p:transition spd="slow" p14:dur="2250">
        <p:comb/>
      </p:transition>
    </mc:Choice>
    <mc:Fallback xmlns="">
      <p:transition spd="slow">
        <p:comb/>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4F0D3E-7600-4603-8F03-4629EC7F8C18}"/>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D4F2308C-B0BA-4926-B56D-B68B7812BD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8532898B-E199-403B-AF29-C6C0F0919C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15210172-25E7-4CF8-BB0E-AD457712A664}"/>
              </a:ext>
            </a:extLst>
          </p:cNvPr>
          <p:cNvSpPr>
            <a:spLocks noGrp="1"/>
          </p:cNvSpPr>
          <p:nvPr>
            <p:ph type="dt" sz="half" idx="10"/>
          </p:nvPr>
        </p:nvSpPr>
        <p:spPr/>
        <p:txBody>
          <a:bodyPr/>
          <a:lstStyle/>
          <a:p>
            <a:fld id="{A9D6D53E-79AE-4711-B848-B586A47A496D}" type="datetimeFigureOut">
              <a:rPr lang="it-IT" smtClean="0"/>
              <a:t>12/11/2023</a:t>
            </a:fld>
            <a:endParaRPr lang="it-IT"/>
          </a:p>
        </p:txBody>
      </p:sp>
      <p:sp>
        <p:nvSpPr>
          <p:cNvPr id="6" name="Segnaposto piè di pagina 5">
            <a:extLst>
              <a:ext uri="{FF2B5EF4-FFF2-40B4-BE49-F238E27FC236}">
                <a16:creationId xmlns:a16="http://schemas.microsoft.com/office/drawing/2014/main" id="{6CAA531B-6C38-4AE7-8328-D263287C363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57345714-EDFC-4648-9147-9CF9ADCB1706}"/>
              </a:ext>
            </a:extLst>
          </p:cNvPr>
          <p:cNvSpPr>
            <a:spLocks noGrp="1"/>
          </p:cNvSpPr>
          <p:nvPr>
            <p:ph type="sldNum" sz="quarter" idx="12"/>
          </p:nvPr>
        </p:nvSpPr>
        <p:spPr/>
        <p:txBody>
          <a:bodyPr/>
          <a:lstStyle/>
          <a:p>
            <a:fld id="{D5A848E2-839A-4C72-B61A-4B9F42209272}" type="slidenum">
              <a:rPr lang="it-IT" smtClean="0"/>
              <a:t>‹N›</a:t>
            </a:fld>
            <a:endParaRPr lang="it-IT"/>
          </a:p>
        </p:txBody>
      </p:sp>
    </p:spTree>
    <p:extLst>
      <p:ext uri="{BB962C8B-B14F-4D97-AF65-F5344CB8AC3E}">
        <p14:creationId xmlns:p14="http://schemas.microsoft.com/office/powerpoint/2010/main" val="2001195735"/>
      </p:ext>
    </p:extLst>
  </p:cSld>
  <p:clrMapOvr>
    <a:masterClrMapping/>
  </p:clrMapOvr>
  <mc:AlternateContent xmlns:mc="http://schemas.openxmlformats.org/markup-compatibility/2006" xmlns:p14="http://schemas.microsoft.com/office/powerpoint/2010/main">
    <mc:Choice Requires="p14">
      <p:transition spd="slow" p14:dur="2250">
        <p:comb/>
      </p:transition>
    </mc:Choice>
    <mc:Fallback xmlns="">
      <p:transition spd="slow">
        <p:comb/>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617C965E-B158-45C9-84D8-385736A30E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BA36D8D4-13CF-4D21-8881-4CB081970D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4F6EAAC-63AF-4EB2-AB52-26D8CFB3C8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D6D53E-79AE-4711-B848-B586A47A496D}" type="datetimeFigureOut">
              <a:rPr lang="it-IT" smtClean="0"/>
              <a:t>12/11/2023</a:t>
            </a:fld>
            <a:endParaRPr lang="it-IT"/>
          </a:p>
        </p:txBody>
      </p:sp>
      <p:sp>
        <p:nvSpPr>
          <p:cNvPr id="5" name="Segnaposto piè di pagina 4">
            <a:extLst>
              <a:ext uri="{FF2B5EF4-FFF2-40B4-BE49-F238E27FC236}">
                <a16:creationId xmlns:a16="http://schemas.microsoft.com/office/drawing/2014/main" id="{257ED543-B871-4261-894A-280A297470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C12D34C6-2C3F-4533-9F64-6DA5D50B0A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A848E2-839A-4C72-B61A-4B9F42209272}" type="slidenum">
              <a:rPr lang="it-IT" smtClean="0"/>
              <a:t>‹N›</a:t>
            </a:fld>
            <a:endParaRPr lang="it-IT"/>
          </a:p>
        </p:txBody>
      </p:sp>
    </p:spTree>
    <p:extLst>
      <p:ext uri="{BB962C8B-B14F-4D97-AF65-F5344CB8AC3E}">
        <p14:creationId xmlns:p14="http://schemas.microsoft.com/office/powerpoint/2010/main" val="31282342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250">
        <p:comb/>
      </p:transition>
    </mc:Choice>
    <mc:Fallback xmlns="">
      <p:transition spd="slow">
        <p:comb/>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hyperlink" Target="https://learningapps.org/watch?v=p9mpoj0i320"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hyperlink" Target="https://wordwall.net/play/8482/112/974"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read.bookcreator.com/uRylb4nSPPc54SyuidGXG86fp992/4SqfNaSrSVKrPo0SHUPH1g" TargetMode="External"/><Relationship Id="rId2" Type="http://schemas.openxmlformats.org/officeDocument/2006/relationships/hyperlink" Target="https://wordwall.net/PLAY/8464/076/626" TargetMode="External"/><Relationship Id="rId1" Type="http://schemas.openxmlformats.org/officeDocument/2006/relationships/slideLayout" Target="../slideLayouts/slideLayout1.xml"/><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3" Type="http://schemas.openxmlformats.org/officeDocument/2006/relationships/hyperlink" Target="https://read.bookcreator.com/uRylb4nSPPc54SyuidGXG86fp992/4SqfNaSrSVKrPo0SHUPH1g" TargetMode="External"/><Relationship Id="rId2" Type="http://schemas.openxmlformats.org/officeDocument/2006/relationships/hyperlink" Target="https://wordwall.net/play/8479/238/336" TargetMode="External"/><Relationship Id="rId1" Type="http://schemas.openxmlformats.org/officeDocument/2006/relationships/slideLayout" Target="../slideLayouts/slideLayout1.xml"/><Relationship Id="rId4" Type="http://schemas.openxmlformats.org/officeDocument/2006/relationships/image" Target="../media/image7.gif"/></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hyperlink" Target="https://read.bookcreator.com/uRylb4nSPPc54SyuidGXG86fp992/4SqfNaSrSVKrPo0SHUPH1g"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hyperlink" Target="https://wordwall.net/play/8481/548/737"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E1E831-18EE-4B1D-895E-4565F00DAB90}"/>
              </a:ext>
            </a:extLst>
          </p:cNvPr>
          <p:cNvSpPr>
            <a:spLocks noGrp="1"/>
          </p:cNvSpPr>
          <p:nvPr>
            <p:ph type="ctrTitle"/>
          </p:nvPr>
        </p:nvSpPr>
        <p:spPr>
          <a:xfrm>
            <a:off x="637736" y="2402524"/>
            <a:ext cx="9144000" cy="2387600"/>
          </a:xfrm>
        </p:spPr>
        <p:txBody>
          <a:bodyPr>
            <a:noAutofit/>
          </a:bodyPr>
          <a:lstStyle/>
          <a:p>
            <a:pPr>
              <a:lnSpc>
                <a:spcPct val="107000"/>
              </a:lnSpc>
              <a:spcAft>
                <a:spcPts val="800"/>
              </a:spcAft>
            </a:pPr>
            <a:r>
              <a:rPr lang="it-IT" sz="4000" b="1" dirty="0">
                <a:effectLst/>
                <a:latin typeface="Arial" panose="020B0604020202020204" pitchFamily="34" charset="0"/>
                <a:ea typeface="Calibri" panose="020F0502020204030204" pitchFamily="34" charset="0"/>
                <a:cs typeface="Times New Roman" panose="02020603050405020304" pitchFamily="18" charset="0"/>
              </a:rPr>
              <a:t>Diario dei Compiti </a:t>
            </a:r>
            <a:br>
              <a:rPr lang="it-IT" sz="4000" b="1" dirty="0">
                <a:effectLst/>
                <a:latin typeface="Arial" panose="020B0604020202020204" pitchFamily="34" charset="0"/>
                <a:ea typeface="Calibri" panose="020F0502020204030204" pitchFamily="34" charset="0"/>
                <a:cs typeface="Times New Roman" panose="02020603050405020304" pitchFamily="18" charset="0"/>
              </a:rPr>
            </a:br>
            <a:r>
              <a:rPr lang="it-IT" sz="4000" b="1" dirty="0">
                <a:effectLst/>
                <a:latin typeface="Arial" panose="020B0604020202020204" pitchFamily="34" charset="0"/>
                <a:ea typeface="Calibri" panose="020F0502020204030204" pitchFamily="34" charset="0"/>
                <a:cs typeface="Times New Roman" panose="02020603050405020304" pitchFamily="18" charset="0"/>
              </a:rPr>
              <a:t>per le vacanze di Natale </a:t>
            </a:r>
            <a:br>
              <a:rPr lang="it-IT" sz="4000" dirty="0">
                <a:effectLst/>
                <a:latin typeface="Calibri" panose="020F0502020204030204" pitchFamily="34" charset="0"/>
                <a:ea typeface="Calibri" panose="020F0502020204030204" pitchFamily="34" charset="0"/>
                <a:cs typeface="Times New Roman" panose="02020603050405020304" pitchFamily="18" charset="0"/>
              </a:rPr>
            </a:br>
            <a:r>
              <a:rPr lang="it-IT" sz="2800" dirty="0">
                <a:effectLst/>
                <a:latin typeface="Arial" panose="020B0604020202020204" pitchFamily="34" charset="0"/>
                <a:ea typeface="Calibri" panose="020F0502020204030204" pitchFamily="34" charset="0"/>
                <a:cs typeface="Times New Roman" panose="02020603050405020304" pitchFamily="18" charset="0"/>
              </a:rPr>
              <a:t>CARI BAMBINI, PER TENERVI UN PO’ IN ALLENAMENTO HO PENSATO DI ASSEGNARVI QUALCHE ESERCIZIO DA FARE POSSIBILMENTE SOLO NELLE GIORNATE STABILITE.</a:t>
            </a:r>
            <a:br>
              <a:rPr lang="it-IT" sz="2800" dirty="0">
                <a:effectLst/>
                <a:latin typeface="Calibri" panose="020F0502020204030204" pitchFamily="34" charset="0"/>
                <a:ea typeface="Calibri" panose="020F0502020204030204" pitchFamily="34" charset="0"/>
                <a:cs typeface="Times New Roman" panose="02020603050405020304" pitchFamily="18" charset="0"/>
              </a:rPr>
            </a:br>
            <a:r>
              <a:rPr lang="it-IT" sz="2800" dirty="0">
                <a:effectLst/>
                <a:latin typeface="Arial" panose="020B0604020202020204" pitchFamily="34" charset="0"/>
                <a:ea typeface="Calibri" panose="020F0502020204030204" pitchFamily="34" charset="0"/>
                <a:cs typeface="Times New Roman" panose="02020603050405020304" pitchFamily="18" charset="0"/>
              </a:rPr>
              <a:t>ECCO ALCUNI SUGGERIMENTI PER ORGANIZZARE IL VOSTRO LAVORO.</a:t>
            </a:r>
            <a:br>
              <a:rPr lang="it-IT" sz="2800" dirty="0">
                <a:effectLst/>
                <a:latin typeface="Calibri" panose="020F0502020204030204" pitchFamily="34" charset="0"/>
                <a:ea typeface="Calibri" panose="020F0502020204030204" pitchFamily="34" charset="0"/>
                <a:cs typeface="Times New Roman" panose="02020603050405020304" pitchFamily="18" charset="0"/>
              </a:rPr>
            </a:br>
            <a:endParaRPr lang="it-IT" sz="2800" dirty="0"/>
          </a:p>
        </p:txBody>
      </p:sp>
      <p:pic>
        <p:nvPicPr>
          <p:cNvPr id="1026" name="Picture 2" descr="▷ Inverno: Immagini, Gif Animate &amp; Clipart – 100% GRATIS!">
            <a:extLst>
              <a:ext uri="{FF2B5EF4-FFF2-40B4-BE49-F238E27FC236}">
                <a16:creationId xmlns:a16="http://schemas.microsoft.com/office/drawing/2014/main" id="{C6BE1AA4-7657-42B0-B920-D43AB711A64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509145" y="3927036"/>
            <a:ext cx="3660604" cy="2807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1955546"/>
      </p:ext>
    </p:extLst>
  </p:cSld>
  <p:clrMapOvr>
    <a:masterClrMapping/>
  </p:clrMapOvr>
  <mc:AlternateContent xmlns:mc="http://schemas.openxmlformats.org/markup-compatibility/2006" xmlns:p14="http://schemas.microsoft.com/office/powerpoint/2010/main">
    <mc:Choice Requires="p14">
      <p:transition spd="slow" p14:dur="2250">
        <p:comb/>
      </p:transition>
    </mc:Choice>
    <mc:Fallback xmlns="">
      <p:transition spd="slow">
        <p:comb/>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E1E831-18EE-4B1D-895E-4565F00DAB90}"/>
              </a:ext>
            </a:extLst>
          </p:cNvPr>
          <p:cNvSpPr>
            <a:spLocks noGrp="1"/>
          </p:cNvSpPr>
          <p:nvPr>
            <p:ph type="ctrTitle"/>
          </p:nvPr>
        </p:nvSpPr>
        <p:spPr>
          <a:xfrm rot="20554853">
            <a:off x="679938" y="1047644"/>
            <a:ext cx="9144000" cy="2387600"/>
          </a:xfrm>
        </p:spPr>
        <p:txBody>
          <a:bodyPr>
            <a:noAutofit/>
          </a:bodyPr>
          <a:lstStyle/>
          <a:p>
            <a:pPr>
              <a:lnSpc>
                <a:spcPct val="107000"/>
              </a:lnSpc>
              <a:spcAft>
                <a:spcPts val="800"/>
              </a:spcAft>
            </a:pPr>
            <a:r>
              <a:rPr lang="it-IT" sz="2400" b="1" dirty="0">
                <a:latin typeface="Arial" panose="020B0604020202020204" pitchFamily="34" charset="0"/>
                <a:ea typeface="Calibri" panose="020F0502020204030204" pitchFamily="34" charset="0"/>
                <a:cs typeface="Arial" panose="020B0604020202020204" pitchFamily="34" charset="0"/>
              </a:rPr>
              <a:t>DOMENICA 31 DICEMBRE 2023</a:t>
            </a:r>
            <a:br>
              <a:rPr lang="it-IT" sz="2400" b="1" dirty="0">
                <a:latin typeface="Arial" panose="020B0604020202020204" pitchFamily="34" charset="0"/>
                <a:ea typeface="Calibri" panose="020F0502020204030204" pitchFamily="34" charset="0"/>
                <a:cs typeface="Arial" panose="020B0604020202020204" pitchFamily="34" charset="0"/>
              </a:rPr>
            </a:br>
            <a:br>
              <a:rPr lang="it-IT" sz="2400" b="1" dirty="0">
                <a:latin typeface="Arial" panose="020B0604020202020204" pitchFamily="34" charset="0"/>
                <a:ea typeface="Calibri" panose="020F0502020204030204" pitchFamily="34" charset="0"/>
                <a:cs typeface="Arial" panose="020B0604020202020204" pitchFamily="34" charset="0"/>
              </a:rPr>
            </a:br>
            <a:r>
              <a:rPr lang="it-IT" sz="4400" b="1"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PREPARATI AD ACCOGLIERE IL NUOVO ANNO!</a:t>
            </a:r>
            <a:endParaRPr lang="it-IT" sz="4400" dirty="0">
              <a:solidFill>
                <a:schemeClr val="accent1">
                  <a:lumMod val="75000"/>
                </a:schemeClr>
              </a:solidFill>
              <a:latin typeface="Arial" panose="020B0604020202020204" pitchFamily="34" charset="0"/>
              <a:cs typeface="Arial" panose="020B0604020202020204" pitchFamily="34" charset="0"/>
            </a:endParaRPr>
          </a:p>
        </p:txBody>
      </p:sp>
      <p:pic>
        <p:nvPicPr>
          <p:cNvPr id="3" name="Picture 2" descr="Approfondimenti | Psicologa e Psicoterapeuta infantile">
            <a:extLst>
              <a:ext uri="{FF2B5EF4-FFF2-40B4-BE49-F238E27FC236}">
                <a16:creationId xmlns:a16="http://schemas.microsoft.com/office/drawing/2014/main" id="{BE56534A-6C91-4117-87A8-85048199F40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941646" y="2798005"/>
            <a:ext cx="4059995" cy="4059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4013182"/>
      </p:ext>
    </p:extLst>
  </p:cSld>
  <p:clrMapOvr>
    <a:masterClrMapping/>
  </p:clrMapOvr>
  <mc:AlternateContent xmlns:mc="http://schemas.openxmlformats.org/markup-compatibility/2006" xmlns:p14="http://schemas.microsoft.com/office/powerpoint/2010/main">
    <mc:Choice Requires="p14">
      <p:transition spd="slow" p14:dur="2250">
        <p:comb/>
      </p:transition>
    </mc:Choice>
    <mc:Fallback xmlns="">
      <p:transition spd="slow">
        <p:comb/>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E1E831-18EE-4B1D-895E-4565F00DAB90}"/>
              </a:ext>
            </a:extLst>
          </p:cNvPr>
          <p:cNvSpPr>
            <a:spLocks noGrp="1"/>
          </p:cNvSpPr>
          <p:nvPr>
            <p:ph type="ctrTitle"/>
          </p:nvPr>
        </p:nvSpPr>
        <p:spPr>
          <a:xfrm rot="20554853">
            <a:off x="-980049" y="836629"/>
            <a:ext cx="9144000" cy="2387600"/>
          </a:xfrm>
        </p:spPr>
        <p:txBody>
          <a:bodyPr>
            <a:noAutofit/>
          </a:bodyPr>
          <a:lstStyle/>
          <a:p>
            <a:pPr>
              <a:lnSpc>
                <a:spcPct val="107000"/>
              </a:lnSpc>
              <a:spcAft>
                <a:spcPts val="800"/>
              </a:spcAft>
            </a:pPr>
            <a:r>
              <a:rPr lang="it-IT" sz="2400" b="1" dirty="0">
                <a:latin typeface="Arial" panose="020B0604020202020204" pitchFamily="34" charset="0"/>
                <a:ea typeface="Calibri" panose="020F0502020204030204" pitchFamily="34" charset="0"/>
                <a:cs typeface="Arial" panose="020B0604020202020204" pitchFamily="34" charset="0"/>
              </a:rPr>
              <a:t>LUNEDÌ PRIMO GENNAIO 2024</a:t>
            </a:r>
            <a:br>
              <a:rPr lang="it-IT" sz="2400" b="1" dirty="0">
                <a:latin typeface="Arial" panose="020B0604020202020204" pitchFamily="34" charset="0"/>
                <a:ea typeface="Calibri" panose="020F0502020204030204" pitchFamily="34" charset="0"/>
                <a:cs typeface="Arial" panose="020B0604020202020204" pitchFamily="34" charset="0"/>
              </a:rPr>
            </a:br>
            <a:br>
              <a:rPr lang="it-IT" sz="2400" b="1" dirty="0">
                <a:latin typeface="Arial" panose="020B0604020202020204" pitchFamily="34" charset="0"/>
                <a:ea typeface="Calibri" panose="020F0502020204030204" pitchFamily="34" charset="0"/>
                <a:cs typeface="Arial" panose="020B0604020202020204" pitchFamily="34" charset="0"/>
              </a:rPr>
            </a:br>
            <a:r>
              <a:rPr lang="it-IT" sz="4400" b="1"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BUON ANNO!</a:t>
            </a:r>
            <a:endParaRPr lang="it-IT" sz="4400" dirty="0">
              <a:solidFill>
                <a:schemeClr val="accent1">
                  <a:lumMod val="75000"/>
                </a:schemeClr>
              </a:solidFill>
              <a:latin typeface="Arial" panose="020B0604020202020204" pitchFamily="34" charset="0"/>
              <a:cs typeface="Arial" panose="020B0604020202020204" pitchFamily="34" charset="0"/>
            </a:endParaRPr>
          </a:p>
        </p:txBody>
      </p:sp>
      <p:pic>
        <p:nvPicPr>
          <p:cNvPr id="7170" name="Picture 2" descr="Auguri Di Buon Anno GIF - AnnoNuovo Auguri Capodanno - Discover &amp; Share GIFs">
            <a:extLst>
              <a:ext uri="{FF2B5EF4-FFF2-40B4-BE49-F238E27FC236}">
                <a16:creationId xmlns:a16="http://schemas.microsoft.com/office/drawing/2014/main" id="{8E59B1C9-E72E-4603-968A-14D60F91A97E}"/>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112147">
            <a:off x="5512021" y="2311880"/>
            <a:ext cx="5986240" cy="3041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416659"/>
      </p:ext>
    </p:extLst>
  </p:cSld>
  <p:clrMapOvr>
    <a:masterClrMapping/>
  </p:clrMapOvr>
  <mc:AlternateContent xmlns:mc="http://schemas.openxmlformats.org/markup-compatibility/2006" xmlns:p14="http://schemas.microsoft.com/office/powerpoint/2010/main">
    <mc:Choice Requires="p14">
      <p:transition spd="slow" p14:dur="2250">
        <p:comb/>
      </p:transition>
    </mc:Choice>
    <mc:Fallback xmlns="">
      <p:transition spd="slow">
        <p:comb/>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E1E831-18EE-4B1D-895E-4565F00DAB90}"/>
              </a:ext>
            </a:extLst>
          </p:cNvPr>
          <p:cNvSpPr>
            <a:spLocks noGrp="1"/>
          </p:cNvSpPr>
          <p:nvPr>
            <p:ph type="ctrTitle"/>
          </p:nvPr>
        </p:nvSpPr>
        <p:spPr>
          <a:xfrm>
            <a:off x="-154745" y="3879166"/>
            <a:ext cx="9144000" cy="2387600"/>
          </a:xfrm>
        </p:spPr>
        <p:txBody>
          <a:bodyPr>
            <a:noAutofit/>
          </a:bodyPr>
          <a:lstStyle/>
          <a:p>
            <a:pPr>
              <a:lnSpc>
                <a:spcPct val="107000"/>
              </a:lnSpc>
              <a:spcAft>
                <a:spcPts val="800"/>
              </a:spcAft>
            </a:pPr>
            <a:br>
              <a:rPr lang="it-IT" sz="2400" b="1" dirty="0">
                <a:latin typeface="Arial" panose="020B0604020202020204" pitchFamily="34" charset="0"/>
                <a:ea typeface="Calibri" panose="020F0502020204030204" pitchFamily="34" charset="0"/>
                <a:cs typeface="Arial" panose="020B0604020202020204" pitchFamily="34" charset="0"/>
              </a:rPr>
            </a:br>
            <a:br>
              <a:rPr lang="it-IT" sz="2400" b="1" dirty="0">
                <a:latin typeface="Arial" panose="020B0604020202020204" pitchFamily="34" charset="0"/>
                <a:ea typeface="Calibri" panose="020F0502020204030204" pitchFamily="34" charset="0"/>
                <a:cs typeface="Arial" panose="020B0604020202020204" pitchFamily="34" charset="0"/>
              </a:rPr>
            </a:br>
            <a:r>
              <a:rPr lang="it-IT" sz="2400" b="1" dirty="0">
                <a:latin typeface="Arial" panose="020B0604020202020204" pitchFamily="34" charset="0"/>
                <a:ea typeface="Calibri" panose="020F0502020204030204" pitchFamily="34" charset="0"/>
                <a:cs typeface="Arial" panose="020B0604020202020204" pitchFamily="34" charset="0"/>
              </a:rPr>
              <a:t>MARTED</a:t>
            </a:r>
            <a:r>
              <a:rPr lang="it-IT" sz="2400" b="1" dirty="0">
                <a:effectLst/>
                <a:latin typeface="Arial" panose="020B0604020202020204" pitchFamily="34" charset="0"/>
                <a:ea typeface="Calibri" panose="020F0502020204030204" pitchFamily="34" charset="0"/>
                <a:cs typeface="Arial" panose="020B0604020202020204" pitchFamily="34" charset="0"/>
              </a:rPr>
              <a:t>Ì 2 GENNAIO 2024</a:t>
            </a:r>
            <a:br>
              <a:rPr lang="it-IT" sz="2400" b="1" dirty="0">
                <a:effectLst/>
                <a:latin typeface="Arial" panose="020B0604020202020204" pitchFamily="34" charset="0"/>
                <a:ea typeface="Calibri" panose="020F0502020204030204" pitchFamily="34" charset="0"/>
                <a:cs typeface="Arial" panose="020B0604020202020204" pitchFamily="34" charset="0"/>
              </a:rPr>
            </a:br>
            <a:br>
              <a:rPr lang="it-IT" sz="2400" dirty="0">
                <a:effectLst/>
                <a:latin typeface="Arial" panose="020B0604020202020204" pitchFamily="34" charset="0"/>
                <a:ea typeface="Calibri" panose="020F0502020204030204" pitchFamily="34" charset="0"/>
                <a:cs typeface="Arial" panose="020B0604020202020204" pitchFamily="34" charset="0"/>
              </a:rPr>
            </a:br>
            <a:r>
              <a:rPr lang="it-IT" sz="2400" dirty="0">
                <a:effectLst/>
                <a:latin typeface="Arial" panose="020B0604020202020204" pitchFamily="34" charset="0"/>
                <a:ea typeface="Calibri" panose="020F0502020204030204" pitchFamily="34" charset="0"/>
                <a:cs typeface="Arial" panose="020B0604020202020204" pitchFamily="34" charset="0"/>
              </a:rPr>
              <a:t>GIOCA CON LA CONSONANTE B. </a:t>
            </a:r>
            <a:br>
              <a:rPr lang="it-IT" sz="2400" dirty="0">
                <a:effectLst/>
                <a:latin typeface="Arial" panose="020B0604020202020204" pitchFamily="34" charset="0"/>
                <a:ea typeface="Calibri" panose="020F0502020204030204" pitchFamily="34" charset="0"/>
                <a:cs typeface="Arial" panose="020B0604020202020204" pitchFamily="34" charset="0"/>
              </a:rPr>
            </a:br>
            <a:r>
              <a:rPr lang="it-IT" sz="2400" b="1"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2"/>
              </a:rPr>
              <a:t>GIOCO: SCRIVI LE PAROLE CON B</a:t>
            </a:r>
            <a:br>
              <a:rPr lang="it-IT" sz="2400" b="1" u="sng" dirty="0">
                <a:solidFill>
                  <a:srgbClr val="0563C1"/>
                </a:solidFill>
                <a:effectLst/>
                <a:latin typeface="Arial" panose="020B0604020202020204" pitchFamily="34" charset="0"/>
                <a:ea typeface="Calibri" panose="020F0502020204030204" pitchFamily="34" charset="0"/>
                <a:cs typeface="Arial" panose="020B0604020202020204" pitchFamily="34" charset="0"/>
              </a:rPr>
            </a:br>
            <a:br>
              <a:rPr lang="it-IT" sz="2400" dirty="0">
                <a:effectLst/>
                <a:latin typeface="Arial" panose="020B0604020202020204" pitchFamily="34" charset="0"/>
                <a:ea typeface="Calibri" panose="020F0502020204030204" pitchFamily="34" charset="0"/>
                <a:cs typeface="Arial" panose="020B0604020202020204" pitchFamily="34" charset="0"/>
              </a:rPr>
            </a:br>
            <a:r>
              <a:rPr lang="it-IT" sz="2400" dirty="0">
                <a:effectLst/>
                <a:latin typeface="Arial" panose="020B0604020202020204" pitchFamily="34" charset="0"/>
                <a:ea typeface="Calibri" panose="020F0502020204030204" pitchFamily="34" charset="0"/>
                <a:cs typeface="Arial" panose="020B0604020202020204" pitchFamily="34" charset="0"/>
              </a:rPr>
              <a:t>DOPO AVER ESEGUITO IL GIOCO E VERIFICATO CON IL PULSANTE IN BASSO A DESTRA CHE TUTTO SIA GIUSTO, RICOPIA SUL QUADERNO LE PAROLE. </a:t>
            </a:r>
            <a:br>
              <a:rPr lang="it-IT" sz="2400" dirty="0">
                <a:effectLst/>
                <a:latin typeface="Arial" panose="020B0604020202020204" pitchFamily="34" charset="0"/>
                <a:ea typeface="Calibri" panose="020F0502020204030204" pitchFamily="34" charset="0"/>
                <a:cs typeface="Arial" panose="020B0604020202020204" pitchFamily="34" charset="0"/>
              </a:rPr>
            </a:br>
            <a:r>
              <a:rPr lang="it-IT" sz="2400" dirty="0">
                <a:effectLst/>
                <a:latin typeface="Arial" panose="020B0604020202020204" pitchFamily="34" charset="0"/>
                <a:ea typeface="Calibri" panose="020F0502020204030204" pitchFamily="34" charset="0"/>
                <a:cs typeface="Arial" panose="020B0604020202020204" pitchFamily="34" charset="0"/>
              </a:rPr>
              <a:t>SCRIVI IL TITOLO </a:t>
            </a:r>
            <a:r>
              <a:rPr lang="it-IT"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UNO</a:t>
            </a:r>
            <a:r>
              <a:rPr lang="it-IT" sz="2400" dirty="0">
                <a:effectLst/>
                <a:latin typeface="Arial" panose="020B0604020202020204" pitchFamily="34" charset="0"/>
                <a:ea typeface="Calibri" panose="020F0502020204030204" pitchFamily="34" charset="0"/>
                <a:cs typeface="Arial" panose="020B0604020202020204" pitchFamily="34" charset="0"/>
              </a:rPr>
              <a:t>  E </a:t>
            </a:r>
            <a:r>
              <a:rPr lang="it-IT" sz="2400" b="1" dirty="0">
                <a:solidFill>
                  <a:srgbClr val="FF0000"/>
                </a:solidFill>
                <a:latin typeface="Arial" panose="020B0604020202020204" pitchFamily="34" charset="0"/>
                <a:cs typeface="Arial" panose="020B0604020202020204" pitchFamily="34" charset="0"/>
              </a:rPr>
              <a:t>TANTI</a:t>
            </a:r>
            <a:r>
              <a:rPr lang="it-IT" sz="2400" dirty="0">
                <a:effectLst/>
                <a:latin typeface="Arial" panose="020B0604020202020204" pitchFamily="34" charset="0"/>
                <a:ea typeface="Calibri" panose="020F0502020204030204" pitchFamily="34" charset="0"/>
                <a:cs typeface="Arial" panose="020B0604020202020204" pitchFamily="34" charset="0"/>
              </a:rPr>
              <a:t>. TRA UNO E TANTI LASCIA SEI QUADRETTI.</a:t>
            </a:r>
            <a:br>
              <a:rPr lang="it-IT" sz="2400" dirty="0">
                <a:effectLst/>
                <a:latin typeface="Arial" panose="020B0604020202020204" pitchFamily="34" charset="0"/>
                <a:ea typeface="Calibri" panose="020F0502020204030204" pitchFamily="34" charset="0"/>
                <a:cs typeface="Arial" panose="020B0604020202020204" pitchFamily="34" charset="0"/>
              </a:rPr>
            </a:br>
            <a:br>
              <a:rPr lang="it-IT" sz="2400" dirty="0">
                <a:effectLst/>
                <a:latin typeface="Arial" panose="020B0604020202020204" pitchFamily="34" charset="0"/>
                <a:ea typeface="Calibri" panose="020F0502020204030204" pitchFamily="34" charset="0"/>
                <a:cs typeface="Arial" panose="020B0604020202020204" pitchFamily="34" charset="0"/>
              </a:rPr>
            </a:br>
            <a:r>
              <a:rPr lang="it-IT" sz="2400" dirty="0">
                <a:latin typeface="Arial" panose="020B0604020202020204" pitchFamily="34" charset="0"/>
                <a:ea typeface="Calibri" panose="020F0502020204030204" pitchFamily="34" charset="0"/>
                <a:cs typeface="Arial" panose="020B0604020202020204" pitchFamily="34" charset="0"/>
              </a:rPr>
              <a:t>SE NON HAI CAPITO IL LAVORO O HAI DEI DUBBI, VAI ALLA DIAPOSITIVA SUCCESSIVA E TROVERAI LA FOTO DEL QUADERNO.</a:t>
            </a:r>
            <a:endParaRPr lang="it-IT" sz="3200" dirty="0">
              <a:latin typeface="Arial" panose="020B0604020202020204" pitchFamily="34" charset="0"/>
              <a:cs typeface="Arial" panose="020B0604020202020204" pitchFamily="34" charset="0"/>
            </a:endParaRPr>
          </a:p>
        </p:txBody>
      </p:sp>
      <p:pic>
        <p:nvPicPr>
          <p:cNvPr id="4098" name="Picture 2" descr="Gif natale: Babbo Natale">
            <a:extLst>
              <a:ext uri="{FF2B5EF4-FFF2-40B4-BE49-F238E27FC236}">
                <a16:creationId xmlns:a16="http://schemas.microsoft.com/office/drawing/2014/main" id="{42588110-568C-441F-A8D7-FBE0E172434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4483100"/>
            <a:ext cx="38100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1316812"/>
      </p:ext>
    </p:extLst>
  </p:cSld>
  <p:clrMapOvr>
    <a:masterClrMapping/>
  </p:clrMapOvr>
  <mc:AlternateContent xmlns:mc="http://schemas.openxmlformats.org/markup-compatibility/2006" xmlns:p14="http://schemas.microsoft.com/office/powerpoint/2010/main">
    <mc:Choice Requires="p14">
      <p:transition spd="slow" p14:dur="2250">
        <p:comb/>
      </p:transition>
    </mc:Choice>
    <mc:Fallback xmlns="">
      <p:transition spd="slow">
        <p:comb/>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if natale: Babbo Natale">
            <a:extLst>
              <a:ext uri="{FF2B5EF4-FFF2-40B4-BE49-F238E27FC236}">
                <a16:creationId xmlns:a16="http://schemas.microsoft.com/office/drawing/2014/main" id="{725F0C2D-0377-42B5-AF41-C20BE02E3459}"/>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255390" y="4191000"/>
            <a:ext cx="38100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DA191E18-51B6-4DFE-B237-7D52BC4E1A3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57" r="12373" b="3778"/>
          <a:stretch/>
        </p:blipFill>
        <p:spPr bwMode="auto">
          <a:xfrm rot="20577285">
            <a:off x="1298882" y="509466"/>
            <a:ext cx="4397324" cy="6147614"/>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con angoli arrotondati 2">
            <a:extLst>
              <a:ext uri="{FF2B5EF4-FFF2-40B4-BE49-F238E27FC236}">
                <a16:creationId xmlns:a16="http://schemas.microsoft.com/office/drawing/2014/main" id="{1C4AD6FF-194C-44C0-B4C6-7B1B46586ED5}"/>
              </a:ext>
            </a:extLst>
          </p:cNvPr>
          <p:cNvSpPr/>
          <p:nvPr/>
        </p:nvSpPr>
        <p:spPr>
          <a:xfrm>
            <a:off x="6500643" y="478302"/>
            <a:ext cx="5077068" cy="3712698"/>
          </a:xfrm>
          <a:prstGeom prst="roundRect">
            <a:avLst/>
          </a:prstGeom>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2400" dirty="0"/>
              <a:t>BIRILLO</a:t>
            </a:r>
          </a:p>
          <a:p>
            <a:pPr algn="ctr"/>
            <a:r>
              <a:rPr lang="it-IT" sz="2400" dirty="0"/>
              <a:t>BAMBINO</a:t>
            </a:r>
          </a:p>
          <a:p>
            <a:pPr algn="ctr"/>
            <a:r>
              <a:rPr lang="it-IT" sz="2400" dirty="0"/>
              <a:t>BERRETTO</a:t>
            </a:r>
          </a:p>
          <a:p>
            <a:pPr algn="ctr"/>
            <a:r>
              <a:rPr lang="it-IT" sz="2400" dirty="0"/>
              <a:t>BAMBOLA</a:t>
            </a:r>
          </a:p>
          <a:p>
            <a:pPr algn="ctr"/>
            <a:r>
              <a:rPr lang="it-IT" sz="2400" dirty="0"/>
              <a:t>TROMBA</a:t>
            </a:r>
          </a:p>
          <a:p>
            <a:pPr algn="ctr"/>
            <a:r>
              <a:rPr lang="it-IT" sz="2400" dirty="0"/>
              <a:t>TAMBURO</a:t>
            </a:r>
          </a:p>
          <a:p>
            <a:pPr algn="ctr"/>
            <a:r>
              <a:rPr lang="it-IT" sz="2400" dirty="0"/>
              <a:t>BALENA</a:t>
            </a:r>
          </a:p>
          <a:p>
            <a:pPr algn="ctr"/>
            <a:r>
              <a:rPr lang="it-IT" sz="2400" dirty="0"/>
              <a:t>BEFANA</a:t>
            </a:r>
          </a:p>
          <a:p>
            <a:pPr algn="ctr"/>
            <a:r>
              <a:rPr lang="it-IT" sz="2400" dirty="0"/>
              <a:t>BORSA</a:t>
            </a:r>
          </a:p>
          <a:p>
            <a:pPr algn="ctr"/>
            <a:r>
              <a:rPr lang="it-IT" sz="2400" dirty="0"/>
              <a:t>BOTTONE</a:t>
            </a:r>
          </a:p>
        </p:txBody>
      </p:sp>
    </p:spTree>
    <p:extLst>
      <p:ext uri="{BB962C8B-B14F-4D97-AF65-F5344CB8AC3E}">
        <p14:creationId xmlns:p14="http://schemas.microsoft.com/office/powerpoint/2010/main" val="4019704505"/>
      </p:ext>
    </p:extLst>
  </p:cSld>
  <p:clrMapOvr>
    <a:masterClrMapping/>
  </p:clrMapOvr>
  <mc:AlternateContent xmlns:mc="http://schemas.openxmlformats.org/markup-compatibility/2006" xmlns:p14="http://schemas.microsoft.com/office/powerpoint/2010/main">
    <mc:Choice Requires="p14">
      <p:transition spd="slow" p14:dur="2250">
        <p:comb/>
      </p:transition>
    </mc:Choice>
    <mc:Fallback xmlns="">
      <p:transition spd="slow">
        <p:comb/>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if natale: Babbo Natale">
            <a:extLst>
              <a:ext uri="{FF2B5EF4-FFF2-40B4-BE49-F238E27FC236}">
                <a16:creationId xmlns:a16="http://schemas.microsoft.com/office/drawing/2014/main" id="{725F0C2D-0377-42B5-AF41-C20BE02E3459}"/>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255390" y="4191000"/>
            <a:ext cx="3810000" cy="2667000"/>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con angoli arrotondati 2">
            <a:extLst>
              <a:ext uri="{FF2B5EF4-FFF2-40B4-BE49-F238E27FC236}">
                <a16:creationId xmlns:a16="http://schemas.microsoft.com/office/drawing/2014/main" id="{1C4AD6FF-194C-44C0-B4C6-7B1B46586ED5}"/>
              </a:ext>
            </a:extLst>
          </p:cNvPr>
          <p:cNvSpPr/>
          <p:nvPr/>
        </p:nvSpPr>
        <p:spPr>
          <a:xfrm>
            <a:off x="6500643" y="478302"/>
            <a:ext cx="5077068" cy="3712698"/>
          </a:xfrm>
          <a:prstGeom prst="roundRect">
            <a:avLst/>
          </a:prstGeom>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2400" dirty="0"/>
              <a:t>BERRETTO PERA PENTOLA BAMBOLA BIRO BANANA PALLA PENNELLI PANETTONE PISELLI BALENA BORSA BAMBINI PASTORE</a:t>
            </a:r>
          </a:p>
        </p:txBody>
      </p:sp>
      <p:pic>
        <p:nvPicPr>
          <p:cNvPr id="2050" name="Picture 2">
            <a:extLst>
              <a:ext uri="{FF2B5EF4-FFF2-40B4-BE49-F238E27FC236}">
                <a16:creationId xmlns:a16="http://schemas.microsoft.com/office/drawing/2014/main" id="{6A4309E4-8441-42E4-8A86-4838817D30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780929">
            <a:off x="1098087" y="461805"/>
            <a:ext cx="4467225" cy="5953125"/>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a:extLst>
              <a:ext uri="{FF2B5EF4-FFF2-40B4-BE49-F238E27FC236}">
                <a16:creationId xmlns:a16="http://schemas.microsoft.com/office/drawing/2014/main" id="{F7EB00E6-5A08-473F-9F47-C97AA0E53720}"/>
              </a:ext>
            </a:extLst>
          </p:cNvPr>
          <p:cNvSpPr/>
          <p:nvPr/>
        </p:nvSpPr>
        <p:spPr>
          <a:xfrm rot="909027">
            <a:off x="5036234" y="4951828"/>
            <a:ext cx="3219156" cy="1645920"/>
          </a:xfrm>
          <a:prstGeom prst="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it-IT" dirty="0"/>
              <a:t>SE RIESCI ESEGUI LA GRECHINA!</a:t>
            </a:r>
          </a:p>
        </p:txBody>
      </p:sp>
    </p:spTree>
    <p:extLst>
      <p:ext uri="{BB962C8B-B14F-4D97-AF65-F5344CB8AC3E}">
        <p14:creationId xmlns:p14="http://schemas.microsoft.com/office/powerpoint/2010/main" val="1232300526"/>
      </p:ext>
    </p:extLst>
  </p:cSld>
  <p:clrMapOvr>
    <a:masterClrMapping/>
  </p:clrMapOvr>
  <mc:AlternateContent xmlns:mc="http://schemas.openxmlformats.org/markup-compatibility/2006" xmlns:p14="http://schemas.microsoft.com/office/powerpoint/2010/main">
    <mc:Choice Requires="p14">
      <p:transition spd="slow" p14:dur="2250">
        <p:comb/>
      </p:transition>
    </mc:Choice>
    <mc:Fallback xmlns="">
      <p:transition spd="slow">
        <p:comb/>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E1E831-18EE-4B1D-895E-4565F00DAB90}"/>
              </a:ext>
            </a:extLst>
          </p:cNvPr>
          <p:cNvSpPr>
            <a:spLocks noGrp="1"/>
          </p:cNvSpPr>
          <p:nvPr>
            <p:ph type="ctrTitle"/>
          </p:nvPr>
        </p:nvSpPr>
        <p:spPr>
          <a:xfrm>
            <a:off x="0" y="4576306"/>
            <a:ext cx="9144000" cy="2387600"/>
          </a:xfrm>
        </p:spPr>
        <p:txBody>
          <a:bodyPr>
            <a:noAutofit/>
          </a:bodyPr>
          <a:lstStyle/>
          <a:p>
            <a:pPr>
              <a:lnSpc>
                <a:spcPct val="107000"/>
              </a:lnSpc>
              <a:spcAft>
                <a:spcPts val="800"/>
              </a:spcAft>
            </a:pPr>
            <a:r>
              <a:rPr lang="it-IT" sz="2400" b="1" dirty="0">
                <a:latin typeface="Arial" panose="020B0604020202020204" pitchFamily="34" charset="0"/>
                <a:ea typeface="Calibri" panose="020F0502020204030204" pitchFamily="34" charset="0"/>
                <a:cs typeface="Arial" panose="020B0604020202020204" pitchFamily="34" charset="0"/>
              </a:rPr>
              <a:t>MERCOLEDÌ 3 E GIOVEDÌ 4 GENNAIO </a:t>
            </a:r>
            <a:r>
              <a:rPr lang="it-IT" sz="2400" b="1" dirty="0">
                <a:effectLst/>
                <a:latin typeface="Arial" panose="020B0604020202020204" pitchFamily="34" charset="0"/>
                <a:ea typeface="Calibri" panose="020F0502020204030204" pitchFamily="34" charset="0"/>
                <a:cs typeface="Arial" panose="020B0604020202020204" pitchFamily="34" charset="0"/>
              </a:rPr>
              <a:t>2024</a:t>
            </a:r>
            <a:br>
              <a:rPr lang="it-IT" sz="2400" b="1" dirty="0">
                <a:effectLst/>
                <a:latin typeface="Arial" panose="020B0604020202020204" pitchFamily="34" charset="0"/>
                <a:ea typeface="Calibri" panose="020F0502020204030204" pitchFamily="34" charset="0"/>
                <a:cs typeface="Arial" panose="020B0604020202020204" pitchFamily="34" charset="0"/>
              </a:rPr>
            </a:br>
            <a:br>
              <a:rPr lang="it-IT" sz="2400" dirty="0">
                <a:effectLst/>
                <a:latin typeface="Arial" panose="020B0604020202020204" pitchFamily="34" charset="0"/>
                <a:ea typeface="Calibri" panose="020F0502020204030204" pitchFamily="34" charset="0"/>
                <a:cs typeface="Arial" panose="020B0604020202020204" pitchFamily="34" charset="0"/>
              </a:rPr>
            </a:br>
            <a:r>
              <a:rPr lang="it-IT" sz="2400" b="1" dirty="0">
                <a:effectLst/>
                <a:latin typeface="Arial" panose="020B0604020202020204" pitchFamily="34" charset="0"/>
                <a:ea typeface="Calibri" panose="020F0502020204030204" pitchFamily="34" charset="0"/>
                <a:cs typeface="Arial" panose="020B0604020202020204" pitchFamily="34" charset="0"/>
              </a:rPr>
              <a:t>LEGGI E SCRIVI LE FRASI SUL QUADERNO.</a:t>
            </a:r>
            <a:br>
              <a:rPr lang="it-IT" sz="2400" b="1" dirty="0">
                <a:effectLst/>
                <a:latin typeface="Arial" panose="020B0604020202020204" pitchFamily="34" charset="0"/>
                <a:ea typeface="Calibri" panose="020F0502020204030204" pitchFamily="34" charset="0"/>
                <a:cs typeface="Arial" panose="020B0604020202020204" pitchFamily="34" charset="0"/>
              </a:rPr>
            </a:br>
            <a:br>
              <a:rPr lang="it-IT" sz="2400" b="1" dirty="0">
                <a:effectLst/>
                <a:latin typeface="Arial" panose="020B0604020202020204" pitchFamily="34" charset="0"/>
                <a:ea typeface="Calibri" panose="020F0502020204030204" pitchFamily="34" charset="0"/>
                <a:cs typeface="Arial" panose="020B0604020202020204" pitchFamily="34" charset="0"/>
              </a:rPr>
            </a:br>
            <a:r>
              <a:rPr lang="it-IT" sz="36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PERSONE E TRASPORTI</a:t>
            </a:r>
            <a:br>
              <a:rPr lang="it-IT" sz="3600" b="1" dirty="0">
                <a:effectLst/>
                <a:latin typeface="Arial" panose="020B0604020202020204" pitchFamily="34" charset="0"/>
                <a:ea typeface="Calibri" panose="020F0502020204030204" pitchFamily="34" charset="0"/>
                <a:cs typeface="Arial" panose="020B0604020202020204" pitchFamily="34" charset="0"/>
              </a:rPr>
            </a:br>
            <a:r>
              <a:rPr lang="it-IT" sz="3600" b="1" dirty="0">
                <a:effectLst/>
                <a:latin typeface="Arial" panose="020B0604020202020204" pitchFamily="34" charset="0"/>
                <a:ea typeface="Calibri" panose="020F0502020204030204" pitchFamily="34" charset="0"/>
                <a:cs typeface="Arial" panose="020B0604020202020204" pitchFamily="34" charset="0"/>
              </a:rPr>
              <a:t>MARIO USA L’AUTOBUS.</a:t>
            </a:r>
            <a:br>
              <a:rPr lang="it-IT" sz="3600" b="1" dirty="0">
                <a:effectLst/>
                <a:latin typeface="Arial" panose="020B0604020202020204" pitchFamily="34" charset="0"/>
                <a:ea typeface="Calibri" panose="020F0502020204030204" pitchFamily="34" charset="0"/>
                <a:cs typeface="Arial" panose="020B0604020202020204" pitchFamily="34" charset="0"/>
              </a:rPr>
            </a:br>
            <a:r>
              <a:rPr lang="it-IT" sz="3600" b="1" dirty="0">
                <a:effectLst/>
                <a:latin typeface="Arial" panose="020B0604020202020204" pitchFamily="34" charset="0"/>
                <a:ea typeface="Calibri" panose="020F0502020204030204" pitchFamily="34" charset="0"/>
                <a:cs typeface="Arial" panose="020B0604020202020204" pitchFamily="34" charset="0"/>
              </a:rPr>
              <a:t>PIPPO USA L’AUTO.</a:t>
            </a:r>
            <a:br>
              <a:rPr lang="it-IT" sz="3600" b="1" dirty="0">
                <a:effectLst/>
                <a:latin typeface="Arial" panose="020B0604020202020204" pitchFamily="34" charset="0"/>
                <a:ea typeface="Calibri" panose="020F0502020204030204" pitchFamily="34" charset="0"/>
                <a:cs typeface="Arial" panose="020B0604020202020204" pitchFamily="34" charset="0"/>
              </a:rPr>
            </a:br>
            <a:r>
              <a:rPr lang="it-IT" sz="3600" b="1" dirty="0">
                <a:effectLst/>
                <a:latin typeface="Arial" panose="020B0604020202020204" pitchFamily="34" charset="0"/>
                <a:ea typeface="Calibri" panose="020F0502020204030204" pitchFamily="34" charset="0"/>
                <a:cs typeface="Arial" panose="020B0604020202020204" pitchFamily="34" charset="0"/>
              </a:rPr>
              <a:t>SILVIO È SUL BATTELLO.</a:t>
            </a:r>
            <a:br>
              <a:rPr lang="it-IT" sz="3600" b="1" dirty="0">
                <a:effectLst/>
                <a:latin typeface="Arial" panose="020B0604020202020204" pitchFamily="34" charset="0"/>
                <a:ea typeface="Calibri" panose="020F0502020204030204" pitchFamily="34" charset="0"/>
                <a:cs typeface="Arial" panose="020B0604020202020204" pitchFamily="34" charset="0"/>
              </a:rPr>
            </a:br>
            <a:r>
              <a:rPr lang="it-IT" sz="3600" b="1" dirty="0">
                <a:effectLst/>
                <a:latin typeface="Arial" panose="020B0604020202020204" pitchFamily="34" charset="0"/>
                <a:ea typeface="Calibri" panose="020F0502020204030204" pitchFamily="34" charset="0"/>
                <a:cs typeface="Arial" panose="020B0604020202020204" pitchFamily="34" charset="0"/>
              </a:rPr>
              <a:t>UMBERTO USA IL TRATTORE.</a:t>
            </a:r>
            <a:br>
              <a:rPr lang="it-IT" sz="3600" b="1" dirty="0">
                <a:effectLst/>
                <a:latin typeface="Arial" panose="020B0604020202020204" pitchFamily="34" charset="0"/>
                <a:ea typeface="Calibri" panose="020F0502020204030204" pitchFamily="34" charset="0"/>
                <a:cs typeface="Arial" panose="020B0604020202020204" pitchFamily="34" charset="0"/>
              </a:rPr>
            </a:br>
            <a:r>
              <a:rPr lang="it-IT" sz="3600" b="1" dirty="0">
                <a:effectLst/>
                <a:latin typeface="Arial" panose="020B0604020202020204" pitchFamily="34" charset="0"/>
                <a:ea typeface="Calibri" panose="020F0502020204030204" pitchFamily="34" charset="0"/>
                <a:cs typeface="Arial" panose="020B0604020202020204" pitchFamily="34" charset="0"/>
              </a:rPr>
              <a:t>ALBERTO VA SUL MOTORINO.</a:t>
            </a:r>
            <a:br>
              <a:rPr lang="it-IT" sz="3600" b="1" u="sng" dirty="0">
                <a:solidFill>
                  <a:srgbClr val="0563C1"/>
                </a:solidFill>
                <a:effectLst/>
                <a:latin typeface="Arial" panose="020B0604020202020204" pitchFamily="34" charset="0"/>
                <a:ea typeface="Calibri" panose="020F0502020204030204" pitchFamily="34" charset="0"/>
                <a:cs typeface="Arial" panose="020B0604020202020204" pitchFamily="34" charset="0"/>
              </a:rPr>
            </a:br>
            <a:br>
              <a:rPr lang="it-IT" sz="3600" dirty="0">
                <a:effectLst/>
                <a:latin typeface="Arial" panose="020B0604020202020204" pitchFamily="34" charset="0"/>
                <a:ea typeface="Calibri" panose="020F0502020204030204" pitchFamily="34" charset="0"/>
                <a:cs typeface="Arial" panose="020B0604020202020204" pitchFamily="34" charset="0"/>
              </a:rPr>
            </a:br>
            <a:endParaRPr lang="it-IT" sz="3600" dirty="0">
              <a:latin typeface="Arial" panose="020B0604020202020204" pitchFamily="34" charset="0"/>
              <a:cs typeface="Arial" panose="020B0604020202020204" pitchFamily="34" charset="0"/>
            </a:endParaRPr>
          </a:p>
        </p:txBody>
      </p:sp>
      <p:pic>
        <p:nvPicPr>
          <p:cNvPr id="6146" name="Picture 2" descr="Immagine animata babbo natale rock | sfondi HD gratis">
            <a:extLst>
              <a:ext uri="{FF2B5EF4-FFF2-40B4-BE49-F238E27FC236}">
                <a16:creationId xmlns:a16="http://schemas.microsoft.com/office/drawing/2014/main" id="{368D9149-7C08-4408-B9BF-5AEE318F0F40}"/>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480394">
            <a:off x="8943828" y="3825826"/>
            <a:ext cx="28575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6604935"/>
      </p:ext>
    </p:extLst>
  </p:cSld>
  <p:clrMapOvr>
    <a:masterClrMapping/>
  </p:clrMapOvr>
  <mc:AlternateContent xmlns:mc="http://schemas.openxmlformats.org/markup-compatibility/2006" xmlns:p14="http://schemas.microsoft.com/office/powerpoint/2010/main">
    <mc:Choice Requires="p14">
      <p:transition spd="slow" p14:dur="2250">
        <p:comb/>
      </p:transition>
    </mc:Choice>
    <mc:Fallback xmlns="">
      <p:transition spd="slow">
        <p:comb/>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if natale: Babbo Natale">
            <a:extLst>
              <a:ext uri="{FF2B5EF4-FFF2-40B4-BE49-F238E27FC236}">
                <a16:creationId xmlns:a16="http://schemas.microsoft.com/office/drawing/2014/main" id="{725F0C2D-0377-42B5-AF41-C20BE02E3459}"/>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880126"/>
            <a:ext cx="5059680" cy="3541776"/>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a:extLst>
              <a:ext uri="{FF2B5EF4-FFF2-40B4-BE49-F238E27FC236}">
                <a16:creationId xmlns:a16="http://schemas.microsoft.com/office/drawing/2014/main" id="{F7EB00E6-5A08-473F-9F47-C97AA0E53720}"/>
              </a:ext>
            </a:extLst>
          </p:cNvPr>
          <p:cNvSpPr/>
          <p:nvPr/>
        </p:nvSpPr>
        <p:spPr>
          <a:xfrm rot="909027">
            <a:off x="6686257" y="687630"/>
            <a:ext cx="3219156" cy="1645920"/>
          </a:xfrm>
          <a:prstGeom prst="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it-IT" sz="3600" dirty="0"/>
              <a:t>SE RIESCI ESEGUI LA GRECHINA!</a:t>
            </a:r>
          </a:p>
        </p:txBody>
      </p:sp>
      <p:pic>
        <p:nvPicPr>
          <p:cNvPr id="4098" name="Picture 2">
            <a:extLst>
              <a:ext uri="{FF2B5EF4-FFF2-40B4-BE49-F238E27FC236}">
                <a16:creationId xmlns:a16="http://schemas.microsoft.com/office/drawing/2014/main" id="{63F9271D-6E08-44CD-9E4E-4E29A9F0AC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308" y="295563"/>
            <a:ext cx="4467225" cy="595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5367234"/>
      </p:ext>
    </p:extLst>
  </p:cSld>
  <p:clrMapOvr>
    <a:masterClrMapping/>
  </p:clrMapOvr>
  <mc:AlternateContent xmlns:mc="http://schemas.openxmlformats.org/markup-compatibility/2006" xmlns:p14="http://schemas.microsoft.com/office/powerpoint/2010/main">
    <mc:Choice Requires="p14">
      <p:transition spd="slow" p14:dur="2250">
        <p:comb/>
      </p:transition>
    </mc:Choice>
    <mc:Fallback xmlns="">
      <p:transition spd="slow">
        <p:comb/>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E1E831-18EE-4B1D-895E-4565F00DAB90}"/>
              </a:ext>
            </a:extLst>
          </p:cNvPr>
          <p:cNvSpPr>
            <a:spLocks noGrp="1"/>
          </p:cNvSpPr>
          <p:nvPr>
            <p:ph type="ctrTitle"/>
          </p:nvPr>
        </p:nvSpPr>
        <p:spPr>
          <a:xfrm rot="21018757">
            <a:off x="-436096" y="898768"/>
            <a:ext cx="9144000" cy="2387600"/>
          </a:xfrm>
        </p:spPr>
        <p:txBody>
          <a:bodyPr>
            <a:noAutofit/>
          </a:bodyPr>
          <a:lstStyle/>
          <a:p>
            <a:pPr>
              <a:lnSpc>
                <a:spcPct val="107000"/>
              </a:lnSpc>
              <a:spcAft>
                <a:spcPts val="800"/>
              </a:spcAft>
            </a:pPr>
            <a:br>
              <a:rPr lang="it-IT" sz="2400" dirty="0">
                <a:effectLst/>
                <a:latin typeface="Arial" panose="020B0604020202020204" pitchFamily="34" charset="0"/>
                <a:ea typeface="Calibri" panose="020F0502020204030204" pitchFamily="34" charset="0"/>
                <a:cs typeface="Arial" panose="020B0604020202020204" pitchFamily="34" charset="0"/>
              </a:rPr>
            </a:br>
            <a:br>
              <a:rPr lang="it-IT" sz="2400" b="1" dirty="0">
                <a:effectLst/>
                <a:latin typeface="Arial" panose="020B0604020202020204" pitchFamily="34" charset="0"/>
                <a:ea typeface="Calibri" panose="020F0502020204030204" pitchFamily="34" charset="0"/>
                <a:cs typeface="Arial" panose="020B0604020202020204" pitchFamily="34" charset="0"/>
              </a:rPr>
            </a:br>
            <a:r>
              <a:rPr lang="it-IT" sz="2400" b="1" dirty="0">
                <a:effectLst/>
                <a:latin typeface="Arial" panose="020B0604020202020204" pitchFamily="34" charset="0"/>
                <a:ea typeface="Calibri" panose="020F0502020204030204" pitchFamily="34" charset="0"/>
                <a:cs typeface="Arial" panose="020B0604020202020204" pitchFamily="34" charset="0"/>
              </a:rPr>
              <a:t>FORMA ALMENO 15 PAROLE CON LE CONSONANTI AFFRONTATE. </a:t>
            </a:r>
            <a:br>
              <a:rPr lang="it-IT" sz="2400" b="1" dirty="0">
                <a:effectLst/>
                <a:latin typeface="Arial" panose="020B0604020202020204" pitchFamily="34" charset="0"/>
                <a:ea typeface="Calibri" panose="020F0502020204030204" pitchFamily="34" charset="0"/>
                <a:cs typeface="Arial" panose="020B0604020202020204" pitchFamily="34" charset="0"/>
              </a:rPr>
            </a:br>
            <a:r>
              <a:rPr lang="it-IT" sz="2400" b="1" dirty="0">
                <a:effectLst/>
                <a:latin typeface="Arial" panose="020B0604020202020204" pitchFamily="34" charset="0"/>
                <a:ea typeface="Calibri" panose="020F0502020204030204" pitchFamily="34" charset="0"/>
                <a:cs typeface="Arial" panose="020B0604020202020204" pitchFamily="34" charset="0"/>
              </a:rPr>
              <a:t>SCRIVI IL TITOLO </a:t>
            </a:r>
            <a:r>
              <a:rPr lang="it-IT"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FORMO PAROLE</a:t>
            </a:r>
            <a:r>
              <a:rPr lang="it-IT" sz="2400" b="1" dirty="0">
                <a:effectLst/>
                <a:latin typeface="Arial" panose="020B0604020202020204" pitchFamily="34" charset="0"/>
                <a:ea typeface="Calibri" panose="020F0502020204030204" pitchFamily="34" charset="0"/>
                <a:cs typeface="Arial" panose="020B0604020202020204" pitchFamily="34" charset="0"/>
              </a:rPr>
              <a:t>.</a:t>
            </a:r>
            <a:br>
              <a:rPr lang="it-IT" sz="3200" dirty="0">
                <a:effectLst/>
                <a:latin typeface="Arial" panose="020B0604020202020204" pitchFamily="34" charset="0"/>
                <a:ea typeface="Calibri" panose="020F0502020204030204" pitchFamily="34" charset="0"/>
                <a:cs typeface="Arial" panose="020B0604020202020204" pitchFamily="34" charset="0"/>
              </a:rPr>
            </a:br>
            <a:endParaRPr lang="it-IT" sz="3200" dirty="0">
              <a:latin typeface="Arial" panose="020B0604020202020204" pitchFamily="34" charset="0"/>
              <a:cs typeface="Arial" panose="020B0604020202020204" pitchFamily="34" charset="0"/>
            </a:endParaRPr>
          </a:p>
        </p:txBody>
      </p:sp>
      <p:pic>
        <p:nvPicPr>
          <p:cNvPr id="9218" name="Picture 2" descr="Buon 2021: Gif animata Buon Anno 2021">
            <a:extLst>
              <a:ext uri="{FF2B5EF4-FFF2-40B4-BE49-F238E27FC236}">
                <a16:creationId xmlns:a16="http://schemas.microsoft.com/office/drawing/2014/main" id="{2F75A8B0-8459-4CA1-BA84-56930FAD35EF}"/>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846234" y="2588235"/>
            <a:ext cx="4972607" cy="4269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042324"/>
      </p:ext>
    </p:extLst>
  </p:cSld>
  <p:clrMapOvr>
    <a:masterClrMapping/>
  </p:clrMapOvr>
  <mc:AlternateContent xmlns:mc="http://schemas.openxmlformats.org/markup-compatibility/2006" xmlns:p14="http://schemas.microsoft.com/office/powerpoint/2010/main">
    <mc:Choice Requires="p14">
      <p:transition spd="slow" p14:dur="2250">
        <p:comb/>
      </p:transition>
    </mc:Choice>
    <mc:Fallback xmlns="">
      <p:transition spd="slow">
        <p:comb/>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E1E831-18EE-4B1D-895E-4565F00DAB90}"/>
              </a:ext>
            </a:extLst>
          </p:cNvPr>
          <p:cNvSpPr>
            <a:spLocks noGrp="1"/>
          </p:cNvSpPr>
          <p:nvPr>
            <p:ph type="ctrTitle"/>
          </p:nvPr>
        </p:nvSpPr>
        <p:spPr>
          <a:xfrm>
            <a:off x="-295421" y="1674446"/>
            <a:ext cx="9144000" cy="2387600"/>
          </a:xfrm>
        </p:spPr>
        <p:txBody>
          <a:bodyPr>
            <a:noAutofit/>
          </a:bodyPr>
          <a:lstStyle/>
          <a:p>
            <a:pPr>
              <a:lnSpc>
                <a:spcPct val="107000"/>
              </a:lnSpc>
              <a:spcAft>
                <a:spcPts val="800"/>
              </a:spcAft>
            </a:pPr>
            <a:r>
              <a:rPr lang="it-IT" sz="2400" b="1" dirty="0">
                <a:latin typeface="Arial" panose="020B0604020202020204" pitchFamily="34" charset="0"/>
                <a:ea typeface="Calibri" panose="020F0502020204030204" pitchFamily="34" charset="0"/>
                <a:cs typeface="Arial" panose="020B0604020202020204" pitchFamily="34" charset="0"/>
              </a:rPr>
              <a:t>VENERD</a:t>
            </a:r>
            <a:r>
              <a:rPr lang="it-IT" sz="2400" b="1" dirty="0">
                <a:effectLst/>
                <a:latin typeface="Arial" panose="020B0604020202020204" pitchFamily="34" charset="0"/>
                <a:ea typeface="Calibri" panose="020F0502020204030204" pitchFamily="34" charset="0"/>
                <a:cs typeface="Arial" panose="020B0604020202020204" pitchFamily="34" charset="0"/>
              </a:rPr>
              <a:t>Ì 05 GENNAIO 2024</a:t>
            </a:r>
            <a:br>
              <a:rPr lang="it-IT" sz="2400" b="1" dirty="0">
                <a:effectLst/>
                <a:latin typeface="Arial" panose="020B0604020202020204" pitchFamily="34" charset="0"/>
                <a:ea typeface="Calibri" panose="020F0502020204030204" pitchFamily="34" charset="0"/>
                <a:cs typeface="Arial" panose="020B0604020202020204" pitchFamily="34" charset="0"/>
              </a:rPr>
            </a:br>
            <a:br>
              <a:rPr lang="it-IT" sz="2400" dirty="0">
                <a:effectLst/>
                <a:latin typeface="Arial" panose="020B0604020202020204" pitchFamily="34" charset="0"/>
                <a:ea typeface="Calibri" panose="020F0502020204030204" pitchFamily="34" charset="0"/>
                <a:cs typeface="Arial" panose="020B0604020202020204" pitchFamily="34" charset="0"/>
              </a:rPr>
            </a:br>
            <a:r>
              <a:rPr lang="it-IT" sz="2400" dirty="0">
                <a:effectLst/>
                <a:latin typeface="Arial" panose="020B0604020202020204" pitchFamily="34" charset="0"/>
                <a:ea typeface="Calibri" panose="020F0502020204030204" pitchFamily="34" charset="0"/>
                <a:cs typeface="Arial" panose="020B0604020202020204" pitchFamily="34" charset="0"/>
              </a:rPr>
              <a:t>GIOCA CON LA CONSONANTE B. </a:t>
            </a:r>
            <a:br>
              <a:rPr lang="it-IT" sz="2400" b="1" dirty="0">
                <a:effectLst/>
                <a:latin typeface="Arial" panose="020B0604020202020204" pitchFamily="34" charset="0"/>
                <a:ea typeface="Calibri" panose="020F0502020204030204" pitchFamily="34" charset="0"/>
                <a:cs typeface="Arial" panose="020B0604020202020204" pitchFamily="34" charset="0"/>
              </a:rPr>
            </a:br>
            <a:r>
              <a:rPr lang="it-IT" sz="2400" b="1"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2"/>
              </a:rPr>
              <a:t>GIOCO: RIORDINA LE FRASI</a:t>
            </a:r>
            <a:br>
              <a:rPr lang="it-IT" sz="2400" b="1" u="sng" dirty="0">
                <a:solidFill>
                  <a:srgbClr val="0563C1"/>
                </a:solidFill>
                <a:effectLst/>
                <a:latin typeface="Arial" panose="020B0604020202020204" pitchFamily="34" charset="0"/>
                <a:ea typeface="Calibri" panose="020F0502020204030204" pitchFamily="34" charset="0"/>
                <a:cs typeface="Arial" panose="020B0604020202020204" pitchFamily="34" charset="0"/>
              </a:rPr>
            </a:br>
            <a:br>
              <a:rPr lang="it-IT" sz="2400" b="1" u="sng" dirty="0">
                <a:solidFill>
                  <a:srgbClr val="0563C1"/>
                </a:solidFill>
                <a:effectLst/>
                <a:latin typeface="Arial" panose="020B0604020202020204" pitchFamily="34" charset="0"/>
                <a:ea typeface="Calibri" panose="020F0502020204030204" pitchFamily="34" charset="0"/>
                <a:cs typeface="Arial" panose="020B0604020202020204" pitchFamily="34" charset="0"/>
              </a:rPr>
            </a:br>
            <a:br>
              <a:rPr lang="it-IT" sz="2400" dirty="0">
                <a:effectLst/>
                <a:latin typeface="Arial" panose="020B0604020202020204" pitchFamily="34" charset="0"/>
                <a:ea typeface="Calibri" panose="020F0502020204030204" pitchFamily="34" charset="0"/>
                <a:cs typeface="Arial" panose="020B0604020202020204" pitchFamily="34" charset="0"/>
              </a:rPr>
            </a:br>
            <a:r>
              <a:rPr lang="it-IT" sz="2400" dirty="0">
                <a:latin typeface="Arial" panose="020B0604020202020204" pitchFamily="34" charset="0"/>
                <a:ea typeface="Calibri" panose="020F0502020204030204" pitchFamily="34" charset="0"/>
                <a:cs typeface="Arial" panose="020B0604020202020204" pitchFamily="34" charset="0"/>
              </a:rPr>
              <a:t>RICOPIA LE FRASI SUL QUADERNO.</a:t>
            </a:r>
            <a:br>
              <a:rPr lang="it-IT" sz="2400" dirty="0">
                <a:latin typeface="Arial" panose="020B0604020202020204" pitchFamily="34" charset="0"/>
                <a:ea typeface="Calibri" panose="020F0502020204030204" pitchFamily="34" charset="0"/>
                <a:cs typeface="Arial" panose="020B0604020202020204" pitchFamily="34" charset="0"/>
              </a:rPr>
            </a:br>
            <a:r>
              <a:rPr lang="it-IT" sz="2400" dirty="0">
                <a:latin typeface="Arial" panose="020B0604020202020204" pitchFamily="34" charset="0"/>
                <a:ea typeface="Calibri" panose="020F0502020204030204" pitchFamily="34" charset="0"/>
                <a:cs typeface="Arial" panose="020B0604020202020204" pitchFamily="34" charset="0"/>
              </a:rPr>
              <a:t>VAI ALLA SLIDE SUCCESSIVA…</a:t>
            </a:r>
            <a:endParaRPr lang="it-IT" sz="3200" dirty="0">
              <a:latin typeface="Arial" panose="020B0604020202020204" pitchFamily="34" charset="0"/>
              <a:cs typeface="Arial" panose="020B0604020202020204" pitchFamily="34" charset="0"/>
            </a:endParaRPr>
          </a:p>
        </p:txBody>
      </p:sp>
      <p:pic>
        <p:nvPicPr>
          <p:cNvPr id="8194" name="Picture 2" descr="Auguri Felice Anno Nuovo GIF | Christmas in heaven, Christmas scenes,  Animated christmas">
            <a:extLst>
              <a:ext uri="{FF2B5EF4-FFF2-40B4-BE49-F238E27FC236}">
                <a16:creationId xmlns:a16="http://schemas.microsoft.com/office/drawing/2014/main" id="{B9A74423-5EBE-4D9B-9501-7F935E6B1B1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87772" y="2868246"/>
            <a:ext cx="4572000" cy="3762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1632322"/>
      </p:ext>
    </p:extLst>
  </p:cSld>
  <p:clrMapOvr>
    <a:masterClrMapping/>
  </p:clrMapOvr>
  <mc:AlternateContent xmlns:mc="http://schemas.openxmlformats.org/markup-compatibility/2006" xmlns:p14="http://schemas.microsoft.com/office/powerpoint/2010/main">
    <mc:Choice Requires="p14">
      <p:transition spd="slow" p14:dur="2250">
        <p:comb/>
      </p:transition>
    </mc:Choice>
    <mc:Fallback xmlns="">
      <p:transition spd="slow">
        <p:comb/>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if natale: Babbo Natale">
            <a:extLst>
              <a:ext uri="{FF2B5EF4-FFF2-40B4-BE49-F238E27FC236}">
                <a16:creationId xmlns:a16="http://schemas.microsoft.com/office/drawing/2014/main" id="{725F0C2D-0377-42B5-AF41-C20BE02E3459}"/>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880126"/>
            <a:ext cx="5059680" cy="3541776"/>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a:extLst>
              <a:ext uri="{FF2B5EF4-FFF2-40B4-BE49-F238E27FC236}">
                <a16:creationId xmlns:a16="http://schemas.microsoft.com/office/drawing/2014/main" id="{F7EB00E6-5A08-473F-9F47-C97AA0E53720}"/>
              </a:ext>
            </a:extLst>
          </p:cNvPr>
          <p:cNvSpPr/>
          <p:nvPr/>
        </p:nvSpPr>
        <p:spPr>
          <a:xfrm rot="909027">
            <a:off x="6686257" y="687630"/>
            <a:ext cx="3219156" cy="1645920"/>
          </a:xfrm>
          <a:prstGeom prst="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it-IT" sz="3600" dirty="0"/>
              <a:t>SE RIESCI ESEGUI LA GRECHINA!</a:t>
            </a:r>
          </a:p>
        </p:txBody>
      </p:sp>
      <p:pic>
        <p:nvPicPr>
          <p:cNvPr id="3076" name="Picture 4">
            <a:extLst>
              <a:ext uri="{FF2B5EF4-FFF2-40B4-BE49-F238E27FC236}">
                <a16:creationId xmlns:a16="http://schemas.microsoft.com/office/drawing/2014/main" id="{81FC9571-4529-4FC7-971B-7AB7610DEF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868" y="607183"/>
            <a:ext cx="4467225" cy="595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5400326"/>
      </p:ext>
    </p:extLst>
  </p:cSld>
  <p:clrMapOvr>
    <a:masterClrMapping/>
  </p:clrMapOvr>
  <mc:AlternateContent xmlns:mc="http://schemas.openxmlformats.org/markup-compatibility/2006" xmlns:p14="http://schemas.microsoft.com/office/powerpoint/2010/main">
    <mc:Choice Requires="p14">
      <p:transition spd="slow" p14:dur="2250">
        <p:comb/>
      </p:transition>
    </mc:Choice>
    <mc:Fallback xmlns="">
      <p:transition spd="slow">
        <p:comb/>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E1E831-18EE-4B1D-895E-4565F00DAB90}"/>
              </a:ext>
            </a:extLst>
          </p:cNvPr>
          <p:cNvSpPr>
            <a:spLocks noGrp="1"/>
          </p:cNvSpPr>
          <p:nvPr>
            <p:ph type="ctrTitle"/>
          </p:nvPr>
        </p:nvSpPr>
        <p:spPr>
          <a:xfrm rot="20607733">
            <a:off x="-252263" y="10553"/>
            <a:ext cx="9144000" cy="2387600"/>
          </a:xfrm>
        </p:spPr>
        <p:txBody>
          <a:bodyPr>
            <a:noAutofit/>
          </a:bodyPr>
          <a:lstStyle/>
          <a:p>
            <a:pPr>
              <a:lnSpc>
                <a:spcPct val="107000"/>
              </a:lnSpc>
              <a:spcAft>
                <a:spcPts val="800"/>
              </a:spcAft>
            </a:pPr>
            <a:r>
              <a:rPr lang="it-IT" sz="3200" dirty="0">
                <a:latin typeface="Arial" panose="020B0604020202020204" pitchFamily="34" charset="0"/>
                <a:cs typeface="Arial" panose="020B0604020202020204" pitchFamily="34" charset="0"/>
              </a:rPr>
              <a:t>SABATO 23 DICEMBRE: RIPOSO</a:t>
            </a:r>
            <a:endParaRPr lang="it-IT" sz="3200" b="1" dirty="0">
              <a:solidFill>
                <a:srgbClr val="FF0000"/>
              </a:solidFill>
              <a:latin typeface="Arial" panose="020B0604020202020204" pitchFamily="34" charset="0"/>
              <a:cs typeface="Arial" panose="020B0604020202020204" pitchFamily="34" charset="0"/>
            </a:endParaRPr>
          </a:p>
        </p:txBody>
      </p:sp>
      <p:pic>
        <p:nvPicPr>
          <p:cNvPr id="6146" name="Picture 2" descr="Immagini e gif animate di Famiglia ~ Gifmania">
            <a:extLst>
              <a:ext uri="{FF2B5EF4-FFF2-40B4-BE49-F238E27FC236}">
                <a16:creationId xmlns:a16="http://schemas.microsoft.com/office/drawing/2014/main" id="{DF4388BB-FD29-4446-8F2B-BE306F10B32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852087" y="2731183"/>
            <a:ext cx="6035113" cy="3824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8736767"/>
      </p:ext>
    </p:extLst>
  </p:cSld>
  <p:clrMapOvr>
    <a:masterClrMapping/>
  </p:clrMapOvr>
  <mc:AlternateContent xmlns:mc="http://schemas.openxmlformats.org/markup-compatibility/2006" xmlns:p14="http://schemas.microsoft.com/office/powerpoint/2010/main">
    <mc:Choice Requires="p14">
      <p:transition spd="slow" p14:dur="2250">
        <p:comb/>
      </p:transition>
    </mc:Choice>
    <mc:Fallback xmlns="">
      <p:transition spd="slow">
        <p:comb/>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E1E831-18EE-4B1D-895E-4565F00DAB90}"/>
              </a:ext>
            </a:extLst>
          </p:cNvPr>
          <p:cNvSpPr>
            <a:spLocks noGrp="1"/>
          </p:cNvSpPr>
          <p:nvPr>
            <p:ph type="ctrTitle"/>
          </p:nvPr>
        </p:nvSpPr>
        <p:spPr>
          <a:xfrm rot="20947504">
            <a:off x="-585887" y="841141"/>
            <a:ext cx="9144000" cy="2387600"/>
          </a:xfrm>
        </p:spPr>
        <p:txBody>
          <a:bodyPr>
            <a:noAutofit/>
          </a:bodyPr>
          <a:lstStyle/>
          <a:p>
            <a:pPr>
              <a:lnSpc>
                <a:spcPct val="107000"/>
              </a:lnSpc>
              <a:spcAft>
                <a:spcPts val="800"/>
              </a:spcAft>
            </a:pPr>
            <a:r>
              <a:rPr lang="it-IT" sz="2400" b="1" dirty="0">
                <a:effectLst/>
                <a:latin typeface="Arial" panose="020B0604020202020204" pitchFamily="34" charset="0"/>
                <a:ea typeface="Calibri" panose="020F0502020204030204" pitchFamily="34" charset="0"/>
                <a:cs typeface="Arial" panose="020B0604020202020204" pitchFamily="34" charset="0"/>
              </a:rPr>
              <a:t>SABATO 6</a:t>
            </a:r>
            <a:r>
              <a:rPr lang="it-IT" sz="2400" b="1" dirty="0">
                <a:latin typeface="Arial" panose="020B0604020202020204" pitchFamily="34" charset="0"/>
                <a:ea typeface="Calibri" panose="020F0502020204030204" pitchFamily="34" charset="0"/>
                <a:cs typeface="Arial" panose="020B0604020202020204" pitchFamily="34" charset="0"/>
              </a:rPr>
              <a:t> GENNAIO</a:t>
            </a:r>
            <a:r>
              <a:rPr lang="it-IT" sz="2400" b="1" dirty="0">
                <a:effectLst/>
                <a:latin typeface="Arial" panose="020B0604020202020204" pitchFamily="34" charset="0"/>
                <a:ea typeface="Calibri" panose="020F0502020204030204" pitchFamily="34" charset="0"/>
                <a:cs typeface="Arial" panose="020B0604020202020204" pitchFamily="34" charset="0"/>
              </a:rPr>
              <a:t> 2024</a:t>
            </a:r>
            <a:br>
              <a:rPr lang="it-IT" sz="2400" dirty="0">
                <a:effectLst/>
                <a:latin typeface="Arial" panose="020B0604020202020204" pitchFamily="34" charset="0"/>
                <a:ea typeface="Calibri" panose="020F0502020204030204" pitchFamily="34" charset="0"/>
                <a:cs typeface="Arial" panose="020B0604020202020204" pitchFamily="34" charset="0"/>
              </a:rPr>
            </a:br>
            <a:r>
              <a:rPr lang="it-IT" sz="40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BUONA EPIFANIA!</a:t>
            </a:r>
            <a:br>
              <a:rPr lang="it-IT" sz="3200" dirty="0">
                <a:effectLst/>
                <a:latin typeface="Arial" panose="020B0604020202020204" pitchFamily="34" charset="0"/>
                <a:ea typeface="Calibri" panose="020F0502020204030204" pitchFamily="34" charset="0"/>
                <a:cs typeface="Arial" panose="020B0604020202020204" pitchFamily="34" charset="0"/>
              </a:rPr>
            </a:br>
            <a:endParaRPr lang="it-IT" sz="3200" dirty="0">
              <a:latin typeface="Arial" panose="020B0604020202020204" pitchFamily="34" charset="0"/>
              <a:cs typeface="Arial" panose="020B0604020202020204" pitchFamily="34" charset="0"/>
            </a:endParaRPr>
          </a:p>
        </p:txBody>
      </p:sp>
      <p:pic>
        <p:nvPicPr>
          <p:cNvPr id="10242" name="Picture 2" descr="Notte fatata...notte magica e incantata...vola vola su nel cielo tra le  stelle...eccola...è la Befana!!! | Foto di natale, Befana, Immagini">
            <a:extLst>
              <a:ext uri="{FF2B5EF4-FFF2-40B4-BE49-F238E27FC236}">
                <a16:creationId xmlns:a16="http://schemas.microsoft.com/office/drawing/2014/main" id="{F96AA6CE-A382-4513-AB5A-60BA819F87A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276096" y="2607212"/>
            <a:ext cx="523875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8192621"/>
      </p:ext>
    </p:extLst>
  </p:cSld>
  <p:clrMapOvr>
    <a:masterClrMapping/>
  </p:clrMapOvr>
  <mc:AlternateContent xmlns:mc="http://schemas.openxmlformats.org/markup-compatibility/2006" xmlns:p14="http://schemas.microsoft.com/office/powerpoint/2010/main">
    <mc:Choice Requires="p14">
      <p:transition spd="slow" p14:dur="2250">
        <p:comb/>
      </p:transition>
    </mc:Choice>
    <mc:Fallback xmlns="">
      <p:transition spd="slow">
        <p:comb/>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E1E831-18EE-4B1D-895E-4565F00DAB90}"/>
              </a:ext>
            </a:extLst>
          </p:cNvPr>
          <p:cNvSpPr>
            <a:spLocks noGrp="1"/>
          </p:cNvSpPr>
          <p:nvPr>
            <p:ph type="ctrTitle"/>
          </p:nvPr>
        </p:nvSpPr>
        <p:spPr>
          <a:xfrm rot="20554853">
            <a:off x="482991" y="766290"/>
            <a:ext cx="9144000" cy="2387600"/>
          </a:xfrm>
        </p:spPr>
        <p:txBody>
          <a:bodyPr>
            <a:noAutofit/>
          </a:bodyPr>
          <a:lstStyle/>
          <a:p>
            <a:pPr>
              <a:lnSpc>
                <a:spcPct val="107000"/>
              </a:lnSpc>
              <a:spcAft>
                <a:spcPts val="800"/>
              </a:spcAft>
            </a:pPr>
            <a:r>
              <a:rPr lang="it-IT" sz="2400" b="1" dirty="0">
                <a:latin typeface="Arial" panose="020B0604020202020204" pitchFamily="34" charset="0"/>
                <a:ea typeface="Calibri" panose="020F0502020204030204" pitchFamily="34" charset="0"/>
                <a:cs typeface="Arial" panose="020B0604020202020204" pitchFamily="34" charset="0"/>
              </a:rPr>
              <a:t>DOMENICA 7 GENNAIO 2024</a:t>
            </a:r>
            <a:br>
              <a:rPr lang="it-IT" sz="2400" b="1" dirty="0">
                <a:latin typeface="Arial" panose="020B0604020202020204" pitchFamily="34" charset="0"/>
                <a:ea typeface="Calibri" panose="020F0502020204030204" pitchFamily="34" charset="0"/>
                <a:cs typeface="Arial" panose="020B0604020202020204" pitchFamily="34" charset="0"/>
              </a:rPr>
            </a:br>
            <a:br>
              <a:rPr lang="it-IT" sz="2400" b="1" dirty="0">
                <a:latin typeface="Arial" panose="020B0604020202020204" pitchFamily="34" charset="0"/>
                <a:ea typeface="Calibri" panose="020F0502020204030204" pitchFamily="34" charset="0"/>
                <a:cs typeface="Arial" panose="020B0604020202020204" pitchFamily="34" charset="0"/>
              </a:rPr>
            </a:br>
            <a:r>
              <a:rPr lang="it-IT" sz="4400" b="1"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BUON RIPOSO!</a:t>
            </a:r>
            <a:endParaRPr lang="it-IT" sz="4400" dirty="0">
              <a:solidFill>
                <a:schemeClr val="accent1">
                  <a:lumMod val="75000"/>
                </a:schemeClr>
              </a:solidFill>
              <a:latin typeface="Arial" panose="020B0604020202020204" pitchFamily="34" charset="0"/>
              <a:cs typeface="Arial" panose="020B0604020202020204" pitchFamily="34" charset="0"/>
            </a:endParaRPr>
          </a:p>
        </p:txBody>
      </p:sp>
      <p:pic>
        <p:nvPicPr>
          <p:cNvPr id="8194" name="Picture 2" descr="Gif natale">
            <a:extLst>
              <a:ext uri="{FF2B5EF4-FFF2-40B4-BE49-F238E27FC236}">
                <a16:creationId xmlns:a16="http://schemas.microsoft.com/office/drawing/2014/main" id="{9792CD70-94E3-44C5-9191-C35ACF9D84E6}"/>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386732" y="2573993"/>
            <a:ext cx="4825951" cy="3787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2382165"/>
      </p:ext>
    </p:extLst>
  </p:cSld>
  <p:clrMapOvr>
    <a:masterClrMapping/>
  </p:clrMapOvr>
  <mc:AlternateContent xmlns:mc="http://schemas.openxmlformats.org/markup-compatibility/2006" xmlns:p14="http://schemas.microsoft.com/office/powerpoint/2010/main">
    <mc:Choice Requires="p14">
      <p:transition spd="slow" p14:dur="2250">
        <p:comb/>
      </p:transition>
    </mc:Choice>
    <mc:Fallback xmlns="">
      <p:transition spd="slow">
        <p:comb/>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E1E831-18EE-4B1D-895E-4565F00DAB90}"/>
              </a:ext>
            </a:extLst>
          </p:cNvPr>
          <p:cNvSpPr>
            <a:spLocks noGrp="1"/>
          </p:cNvSpPr>
          <p:nvPr>
            <p:ph type="ctrTitle"/>
          </p:nvPr>
        </p:nvSpPr>
        <p:spPr>
          <a:xfrm rot="20947504">
            <a:off x="-391650" y="433178"/>
            <a:ext cx="9144000" cy="2387600"/>
          </a:xfrm>
        </p:spPr>
        <p:txBody>
          <a:bodyPr>
            <a:noAutofit/>
          </a:bodyPr>
          <a:lstStyle/>
          <a:p>
            <a:pPr>
              <a:lnSpc>
                <a:spcPct val="107000"/>
              </a:lnSpc>
              <a:spcAft>
                <a:spcPts val="800"/>
              </a:spcAft>
            </a:pPr>
            <a:r>
              <a:rPr lang="it-IT" sz="2400" b="1" dirty="0">
                <a:latin typeface="Arial" panose="020B0604020202020204" pitchFamily="34" charset="0"/>
                <a:ea typeface="Calibri" panose="020F0502020204030204" pitchFamily="34" charset="0"/>
                <a:cs typeface="Arial" panose="020B0604020202020204" pitchFamily="34" charset="0"/>
              </a:rPr>
              <a:t>LUNED</a:t>
            </a:r>
            <a:r>
              <a:rPr lang="it-IT" sz="2400" b="1" dirty="0">
                <a:effectLst/>
                <a:latin typeface="Arial" panose="020B0604020202020204" pitchFamily="34" charset="0"/>
                <a:ea typeface="Calibri" panose="020F0502020204030204" pitchFamily="34" charset="0"/>
                <a:cs typeface="Arial" panose="020B0604020202020204" pitchFamily="34" charset="0"/>
              </a:rPr>
              <a:t>Ì 8</a:t>
            </a:r>
            <a:r>
              <a:rPr lang="it-IT" sz="2400" b="1" dirty="0">
                <a:latin typeface="Arial" panose="020B0604020202020204" pitchFamily="34" charset="0"/>
                <a:ea typeface="Calibri" panose="020F0502020204030204" pitchFamily="34" charset="0"/>
                <a:cs typeface="Arial" panose="020B0604020202020204" pitchFamily="34" charset="0"/>
              </a:rPr>
              <a:t> GENNAIO</a:t>
            </a:r>
            <a:r>
              <a:rPr lang="it-IT" sz="2400" b="1" dirty="0">
                <a:effectLst/>
                <a:latin typeface="Arial" panose="020B0604020202020204" pitchFamily="34" charset="0"/>
                <a:ea typeface="Calibri" panose="020F0502020204030204" pitchFamily="34" charset="0"/>
                <a:cs typeface="Arial" panose="020B0604020202020204" pitchFamily="34" charset="0"/>
              </a:rPr>
              <a:t> 2024</a:t>
            </a:r>
            <a:br>
              <a:rPr lang="it-IT" sz="2400" dirty="0">
                <a:effectLst/>
                <a:latin typeface="Arial" panose="020B0604020202020204" pitchFamily="34" charset="0"/>
                <a:ea typeface="Calibri" panose="020F0502020204030204" pitchFamily="34" charset="0"/>
                <a:cs typeface="Arial" panose="020B0604020202020204" pitchFamily="34" charset="0"/>
              </a:rPr>
            </a:br>
            <a:r>
              <a:rPr lang="it-IT" sz="40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OGGI SI RIENTRA A SCUOLA!</a:t>
            </a:r>
            <a:endParaRPr lang="it-IT" sz="3200" dirty="0">
              <a:latin typeface="Arial" panose="020B0604020202020204" pitchFamily="34" charset="0"/>
              <a:cs typeface="Arial" panose="020B0604020202020204" pitchFamily="34" charset="0"/>
            </a:endParaRPr>
          </a:p>
        </p:txBody>
      </p:sp>
      <p:pic>
        <p:nvPicPr>
          <p:cNvPr id="9220" name="Picture 4" descr="Gif animate scuola">
            <a:extLst>
              <a:ext uri="{FF2B5EF4-FFF2-40B4-BE49-F238E27FC236}">
                <a16:creationId xmlns:a16="http://schemas.microsoft.com/office/drawing/2014/main" id="{E45C8D2E-47D6-4E12-9D48-3233F49169FB}"/>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571153" y="1701752"/>
            <a:ext cx="4648640" cy="464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0550536"/>
      </p:ext>
    </p:extLst>
  </p:cSld>
  <p:clrMapOvr>
    <a:masterClrMapping/>
  </p:clrMapOvr>
  <mc:AlternateContent xmlns:mc="http://schemas.openxmlformats.org/markup-compatibility/2006" xmlns:p14="http://schemas.microsoft.com/office/powerpoint/2010/main">
    <mc:Choice Requires="p14">
      <p:transition spd="slow" p14:dur="2250">
        <p:comb/>
      </p:transition>
    </mc:Choice>
    <mc:Fallback xmlns="">
      <p:transition spd="slow">
        <p:comb/>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E1E831-18EE-4B1D-895E-4565F00DAB90}"/>
              </a:ext>
            </a:extLst>
          </p:cNvPr>
          <p:cNvSpPr>
            <a:spLocks noGrp="1"/>
          </p:cNvSpPr>
          <p:nvPr>
            <p:ph type="ctrTitle"/>
          </p:nvPr>
        </p:nvSpPr>
        <p:spPr>
          <a:xfrm rot="21104029">
            <a:off x="-543951" y="1185991"/>
            <a:ext cx="9144000" cy="2387600"/>
          </a:xfrm>
        </p:spPr>
        <p:txBody>
          <a:bodyPr>
            <a:noAutofit/>
          </a:bodyPr>
          <a:lstStyle/>
          <a:p>
            <a:pPr>
              <a:lnSpc>
                <a:spcPct val="107000"/>
              </a:lnSpc>
              <a:spcAft>
                <a:spcPts val="800"/>
              </a:spcAft>
            </a:pPr>
            <a:r>
              <a:rPr lang="it-IT" sz="2400" b="1" dirty="0">
                <a:latin typeface="Arial" panose="020B0604020202020204" pitchFamily="34" charset="0"/>
                <a:ea typeface="Calibri" panose="020F0502020204030204" pitchFamily="34" charset="0"/>
                <a:cs typeface="Arial" panose="020B0604020202020204" pitchFamily="34" charset="0"/>
              </a:rPr>
              <a:t>DOMENICA 24 DICEMBRE 2023</a:t>
            </a:r>
            <a:br>
              <a:rPr lang="it-IT" sz="2400" b="1" dirty="0">
                <a:latin typeface="Arial" panose="020B0604020202020204" pitchFamily="34" charset="0"/>
                <a:ea typeface="Calibri" panose="020F0502020204030204" pitchFamily="34" charset="0"/>
                <a:cs typeface="Arial" panose="020B0604020202020204" pitchFamily="34" charset="0"/>
              </a:rPr>
            </a:br>
            <a:br>
              <a:rPr lang="it-IT" sz="2400" b="1" dirty="0">
                <a:latin typeface="Arial" panose="020B0604020202020204" pitchFamily="34" charset="0"/>
                <a:ea typeface="Calibri" panose="020F0502020204030204" pitchFamily="34" charset="0"/>
                <a:cs typeface="Arial" panose="020B0604020202020204" pitchFamily="34" charset="0"/>
              </a:rPr>
            </a:br>
            <a:r>
              <a:rPr lang="it-IT" sz="4800" b="1" dirty="0">
                <a:solidFill>
                  <a:srgbClr val="FF0000"/>
                </a:solidFill>
                <a:latin typeface="Arial" panose="020B0604020202020204" pitchFamily="34" charset="0"/>
                <a:ea typeface="Calibri" panose="020F0502020204030204" pitchFamily="34" charset="0"/>
                <a:cs typeface="Arial" panose="020B0604020202020204" pitchFamily="34" charset="0"/>
              </a:rPr>
              <a:t>BUONA VIGILIA </a:t>
            </a:r>
            <a:r>
              <a:rPr lang="it-IT" sz="4800" b="1" dirty="0">
                <a:solidFill>
                  <a:srgbClr val="FF0000"/>
                </a:solidFill>
                <a:latin typeface="Arial" panose="020B0604020202020204" pitchFamily="34" charset="0"/>
                <a:cs typeface="Arial" panose="020B0604020202020204" pitchFamily="34" charset="0"/>
              </a:rPr>
              <a:t>!!!</a:t>
            </a:r>
            <a:br>
              <a:rPr lang="it-IT" sz="3200" dirty="0">
                <a:effectLst/>
                <a:latin typeface="Arial" panose="020B0604020202020204" pitchFamily="34" charset="0"/>
                <a:ea typeface="Calibri" panose="020F0502020204030204" pitchFamily="34" charset="0"/>
                <a:cs typeface="Arial" panose="020B0604020202020204" pitchFamily="34" charset="0"/>
              </a:rPr>
            </a:br>
            <a:endParaRPr lang="it-IT" sz="3200" dirty="0">
              <a:latin typeface="Arial" panose="020B0604020202020204" pitchFamily="34" charset="0"/>
              <a:cs typeface="Arial" panose="020B0604020202020204" pitchFamily="34" charset="0"/>
            </a:endParaRPr>
          </a:p>
        </p:txBody>
      </p:sp>
      <p:pic>
        <p:nvPicPr>
          <p:cNvPr id="3" name="Picture 2" descr="Auguri Renne Babbo Natale GIF - Renne BabboNatale Slitta - Discover &amp; Share  GIFs">
            <a:extLst>
              <a:ext uri="{FF2B5EF4-FFF2-40B4-BE49-F238E27FC236}">
                <a16:creationId xmlns:a16="http://schemas.microsoft.com/office/drawing/2014/main" id="{FF43FDD5-FFF9-4A4E-8ED8-ECBCC2ED5B01}"/>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769550">
            <a:off x="6812049" y="3433496"/>
            <a:ext cx="3750585" cy="2678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4149619"/>
      </p:ext>
    </p:extLst>
  </p:cSld>
  <p:clrMapOvr>
    <a:masterClrMapping/>
  </p:clrMapOvr>
  <mc:AlternateContent xmlns:mc="http://schemas.openxmlformats.org/markup-compatibility/2006" xmlns:p14="http://schemas.microsoft.com/office/powerpoint/2010/main">
    <mc:Choice Requires="p14">
      <p:transition spd="slow" p14:dur="2250">
        <p:comb/>
      </p:transition>
    </mc:Choice>
    <mc:Fallback xmlns="">
      <p:transition spd="slow">
        <p:comb/>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E1E831-18EE-4B1D-895E-4565F00DAB90}"/>
              </a:ext>
            </a:extLst>
          </p:cNvPr>
          <p:cNvSpPr>
            <a:spLocks noGrp="1"/>
          </p:cNvSpPr>
          <p:nvPr>
            <p:ph type="ctrTitle"/>
          </p:nvPr>
        </p:nvSpPr>
        <p:spPr>
          <a:xfrm rot="20607733">
            <a:off x="408917" y="939020"/>
            <a:ext cx="9144000" cy="2387600"/>
          </a:xfrm>
        </p:spPr>
        <p:txBody>
          <a:bodyPr>
            <a:noAutofit/>
          </a:bodyPr>
          <a:lstStyle/>
          <a:p>
            <a:pPr>
              <a:lnSpc>
                <a:spcPct val="107000"/>
              </a:lnSpc>
              <a:spcAft>
                <a:spcPts val="800"/>
              </a:spcAft>
            </a:pPr>
            <a:r>
              <a:rPr lang="it-IT" sz="3200" dirty="0">
                <a:latin typeface="Arial" panose="020B0604020202020204" pitchFamily="34" charset="0"/>
                <a:cs typeface="Arial" panose="020B0604020202020204" pitchFamily="34" charset="0"/>
              </a:rPr>
              <a:t>LUNEDÌ 25 DICEMBRE 2023</a:t>
            </a:r>
            <a:br>
              <a:rPr lang="it-IT" sz="3200" dirty="0">
                <a:latin typeface="Arial" panose="020B0604020202020204" pitchFamily="34" charset="0"/>
                <a:cs typeface="Arial" panose="020B0604020202020204" pitchFamily="34" charset="0"/>
              </a:rPr>
            </a:br>
            <a:br>
              <a:rPr lang="it-IT" sz="3200" dirty="0">
                <a:latin typeface="Arial" panose="020B0604020202020204" pitchFamily="34" charset="0"/>
                <a:cs typeface="Arial" panose="020B0604020202020204" pitchFamily="34" charset="0"/>
              </a:rPr>
            </a:br>
            <a:r>
              <a:rPr lang="it-IT" sz="3200" b="1" dirty="0">
                <a:solidFill>
                  <a:srgbClr val="FF0000"/>
                </a:solidFill>
                <a:latin typeface="Arial" panose="020B0604020202020204" pitchFamily="34" charset="0"/>
                <a:cs typeface="Arial" panose="020B0604020202020204" pitchFamily="34" charset="0"/>
              </a:rPr>
              <a:t>BUON NATALE A TE E ALLA TUA FAMIGLIA!</a:t>
            </a:r>
          </a:p>
        </p:txBody>
      </p:sp>
      <p:pic>
        <p:nvPicPr>
          <p:cNvPr id="3074" name="Picture 2" descr="GIF Babbo Natale | GIF su EnGiEL.com">
            <a:extLst>
              <a:ext uri="{FF2B5EF4-FFF2-40B4-BE49-F238E27FC236}">
                <a16:creationId xmlns:a16="http://schemas.microsoft.com/office/drawing/2014/main" id="{FB8A9DAB-98B7-4559-8447-09F6605AFF51}"/>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044653" y="2974512"/>
            <a:ext cx="4762500" cy="3609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5276563"/>
      </p:ext>
    </p:extLst>
  </p:cSld>
  <p:clrMapOvr>
    <a:masterClrMapping/>
  </p:clrMapOvr>
  <mc:AlternateContent xmlns:mc="http://schemas.openxmlformats.org/markup-compatibility/2006" xmlns:p14="http://schemas.microsoft.com/office/powerpoint/2010/main">
    <mc:Choice Requires="p14">
      <p:transition spd="slow" p14:dur="2250">
        <p:comb/>
      </p:transition>
    </mc:Choice>
    <mc:Fallback xmlns="">
      <p:transition spd="slow">
        <p:comb/>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E1E831-18EE-4B1D-895E-4565F00DAB90}"/>
              </a:ext>
            </a:extLst>
          </p:cNvPr>
          <p:cNvSpPr>
            <a:spLocks noGrp="1"/>
          </p:cNvSpPr>
          <p:nvPr>
            <p:ph type="ctrTitle"/>
          </p:nvPr>
        </p:nvSpPr>
        <p:spPr>
          <a:xfrm rot="20554853">
            <a:off x="482991" y="766290"/>
            <a:ext cx="9144000" cy="2387600"/>
          </a:xfrm>
        </p:spPr>
        <p:txBody>
          <a:bodyPr>
            <a:noAutofit/>
          </a:bodyPr>
          <a:lstStyle/>
          <a:p>
            <a:pPr>
              <a:lnSpc>
                <a:spcPct val="107000"/>
              </a:lnSpc>
              <a:spcAft>
                <a:spcPts val="800"/>
              </a:spcAft>
            </a:pPr>
            <a:r>
              <a:rPr lang="it-IT" sz="2400" b="1" dirty="0">
                <a:latin typeface="Arial" panose="020B0604020202020204" pitchFamily="34" charset="0"/>
                <a:ea typeface="Calibri" panose="020F0502020204030204" pitchFamily="34" charset="0"/>
                <a:cs typeface="Arial" panose="020B0604020202020204" pitchFamily="34" charset="0"/>
              </a:rPr>
              <a:t>MARTEDÌ</a:t>
            </a:r>
            <a:r>
              <a:rPr lang="it-IT" sz="2400" dirty="0">
                <a:latin typeface="Arial" panose="020B0604020202020204" pitchFamily="34" charset="0"/>
                <a:cs typeface="Arial" panose="020B0604020202020204" pitchFamily="34" charset="0"/>
              </a:rPr>
              <a:t> 26 DICEMBRE 2023</a:t>
            </a:r>
            <a:br>
              <a:rPr lang="it-IT" sz="2400" dirty="0">
                <a:latin typeface="Arial" panose="020B0604020202020204" pitchFamily="34" charset="0"/>
                <a:cs typeface="Arial" panose="020B0604020202020204" pitchFamily="34" charset="0"/>
              </a:rPr>
            </a:br>
            <a:br>
              <a:rPr lang="it-IT" sz="2400" b="1" dirty="0">
                <a:solidFill>
                  <a:srgbClr val="FF0000"/>
                </a:solidFill>
                <a:latin typeface="Arial" panose="020B0604020202020204" pitchFamily="34" charset="0"/>
                <a:cs typeface="Arial" panose="020B0604020202020204" pitchFamily="34" charset="0"/>
              </a:rPr>
            </a:br>
            <a:r>
              <a:rPr lang="it-IT" sz="2400" b="1" dirty="0">
                <a:solidFill>
                  <a:srgbClr val="FF0000"/>
                </a:solidFill>
                <a:latin typeface="Arial" panose="020B0604020202020204" pitchFamily="34" charset="0"/>
                <a:cs typeface="Arial" panose="020B0604020202020204" pitchFamily="34" charset="0"/>
              </a:rPr>
              <a:t>BUON SANTO STEFANO</a:t>
            </a:r>
            <a:br>
              <a:rPr lang="it-IT" sz="2400" b="1" dirty="0">
                <a:latin typeface="Arial" panose="020B0604020202020204" pitchFamily="34" charset="0"/>
                <a:ea typeface="Calibri" panose="020F0502020204030204" pitchFamily="34" charset="0"/>
                <a:cs typeface="Arial" panose="020B0604020202020204" pitchFamily="34" charset="0"/>
              </a:rPr>
            </a:br>
            <a:endParaRPr lang="it-IT" sz="4400" dirty="0">
              <a:solidFill>
                <a:schemeClr val="accent1">
                  <a:lumMod val="75000"/>
                </a:schemeClr>
              </a:solidFill>
              <a:latin typeface="Arial" panose="020B0604020202020204" pitchFamily="34" charset="0"/>
              <a:cs typeface="Arial" panose="020B0604020202020204" pitchFamily="34" charset="0"/>
            </a:endParaRPr>
          </a:p>
        </p:txBody>
      </p:sp>
      <p:pic>
        <p:nvPicPr>
          <p:cNvPr id="1026" name="Picture 2" descr="I Quattro Moschettieri :: Buongiorno! Giovedi 26 Dicembre 2019">
            <a:extLst>
              <a:ext uri="{FF2B5EF4-FFF2-40B4-BE49-F238E27FC236}">
                <a16:creationId xmlns:a16="http://schemas.microsoft.com/office/drawing/2014/main" id="{F73AC405-0AD3-526C-0C62-77706BA5C9F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185"/>
          <a:stretch/>
        </p:blipFill>
        <p:spPr bwMode="auto">
          <a:xfrm>
            <a:off x="6413126" y="2701459"/>
            <a:ext cx="4762500" cy="2982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1730160"/>
      </p:ext>
    </p:extLst>
  </p:cSld>
  <p:clrMapOvr>
    <a:masterClrMapping/>
  </p:clrMapOvr>
  <mc:AlternateContent xmlns:mc="http://schemas.openxmlformats.org/markup-compatibility/2006" xmlns:p14="http://schemas.microsoft.com/office/powerpoint/2010/main">
    <mc:Choice Requires="p14">
      <p:transition spd="slow" p14:dur="2250">
        <p:comb/>
      </p:transition>
    </mc:Choice>
    <mc:Fallback xmlns="">
      <p:transition spd="slow">
        <p:comb/>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E1E831-18EE-4B1D-895E-4565F00DAB90}"/>
              </a:ext>
            </a:extLst>
          </p:cNvPr>
          <p:cNvSpPr>
            <a:spLocks noGrp="1"/>
          </p:cNvSpPr>
          <p:nvPr>
            <p:ph type="ctrTitle"/>
          </p:nvPr>
        </p:nvSpPr>
        <p:spPr>
          <a:xfrm rot="21229095">
            <a:off x="256711" y="4734128"/>
            <a:ext cx="9144000" cy="2387600"/>
          </a:xfrm>
        </p:spPr>
        <p:txBody>
          <a:bodyPr>
            <a:noAutofit/>
          </a:bodyPr>
          <a:lstStyle/>
          <a:p>
            <a:pPr>
              <a:lnSpc>
                <a:spcPct val="107000"/>
              </a:lnSpc>
              <a:spcAft>
                <a:spcPts val="800"/>
              </a:spcAft>
            </a:pPr>
            <a:r>
              <a:rPr lang="it-IT" sz="2400" b="1" dirty="0">
                <a:effectLst/>
                <a:latin typeface="Arial" panose="020B0604020202020204" pitchFamily="34" charset="0"/>
                <a:ea typeface="Calibri" panose="020F0502020204030204" pitchFamily="34" charset="0"/>
                <a:cs typeface="Arial" panose="020B0604020202020204" pitchFamily="34" charset="0"/>
              </a:rPr>
              <a:t>MERCOLEDÌ 27 DICEMBRE 2023</a:t>
            </a:r>
            <a:br>
              <a:rPr lang="it-IT" sz="2400" b="1" dirty="0">
                <a:effectLst/>
                <a:latin typeface="Arial" panose="020B0604020202020204" pitchFamily="34" charset="0"/>
                <a:ea typeface="Calibri" panose="020F0502020204030204" pitchFamily="34" charset="0"/>
                <a:cs typeface="Arial" panose="020B0604020202020204" pitchFamily="34" charset="0"/>
              </a:rPr>
            </a:br>
            <a:r>
              <a:rPr lang="it-IT" sz="2400" dirty="0">
                <a:effectLst/>
                <a:latin typeface="Arial" panose="020B0604020202020204" pitchFamily="34" charset="0"/>
                <a:ea typeface="Calibri" panose="020F0502020204030204" pitchFamily="34" charset="0"/>
                <a:cs typeface="Arial" panose="020B0604020202020204" pitchFamily="34" charset="0"/>
              </a:rPr>
              <a:t>GIOCA CON LA CONSONANTE B. </a:t>
            </a:r>
            <a:br>
              <a:rPr lang="it-IT" sz="2400" dirty="0">
                <a:effectLst/>
                <a:latin typeface="Arial" panose="020B0604020202020204" pitchFamily="34" charset="0"/>
                <a:ea typeface="Calibri" panose="020F0502020204030204" pitchFamily="34" charset="0"/>
                <a:cs typeface="Arial" panose="020B0604020202020204" pitchFamily="34" charset="0"/>
              </a:rPr>
            </a:br>
            <a:r>
              <a:rPr lang="it-IT" sz="2400" dirty="0">
                <a:effectLst/>
                <a:latin typeface="Arial" panose="020B0604020202020204" pitchFamily="34" charset="0"/>
                <a:ea typeface="Calibri" panose="020F0502020204030204" pitchFamily="34" charset="0"/>
                <a:cs typeface="Arial" panose="020B0604020202020204" pitchFamily="34" charset="0"/>
              </a:rPr>
              <a:t>PER APRIRE IL GIOCO CLICCA SULLA SCRITTA </a:t>
            </a:r>
            <a:r>
              <a:rPr lang="it-IT" sz="2400" dirty="0">
                <a:latin typeface="Arial" panose="020B0604020202020204" pitchFamily="34" charset="0"/>
                <a:ea typeface="Calibri" panose="020F0502020204030204" pitchFamily="34" charset="0"/>
                <a:cs typeface="Arial" panose="020B0604020202020204" pitchFamily="34" charset="0"/>
              </a:rPr>
              <a:t>BLU</a:t>
            </a:r>
            <a:r>
              <a:rPr lang="it-IT" sz="2400" dirty="0">
                <a:effectLst/>
                <a:latin typeface="Arial" panose="020B0604020202020204" pitchFamily="34" charset="0"/>
                <a:ea typeface="Calibri" panose="020F0502020204030204" pitchFamily="34" charset="0"/>
                <a:cs typeface="Arial" panose="020B0604020202020204" pitchFamily="34" charset="0"/>
              </a:rPr>
              <a:t>.</a:t>
            </a:r>
            <a:br>
              <a:rPr lang="it-IT" sz="2400" dirty="0">
                <a:effectLst/>
                <a:latin typeface="Arial" panose="020B0604020202020204" pitchFamily="34" charset="0"/>
                <a:ea typeface="Calibri" panose="020F0502020204030204" pitchFamily="34" charset="0"/>
                <a:cs typeface="Arial" panose="020B0604020202020204" pitchFamily="34" charset="0"/>
              </a:rPr>
            </a:br>
            <a:r>
              <a:rPr lang="it-IT" sz="2400" dirty="0">
                <a:effectLst/>
                <a:latin typeface="Arial" panose="020B0604020202020204" pitchFamily="34" charset="0"/>
                <a:ea typeface="Calibri" panose="020F0502020204030204" pitchFamily="34" charset="0"/>
                <a:cs typeface="Arial" panose="020B0604020202020204" pitchFamily="34" charset="0"/>
              </a:rPr>
              <a:t> PER TORNARE QUI, CLICCA SULLA X IN ALTO A DESTRA.</a:t>
            </a:r>
            <a:br>
              <a:rPr lang="it-IT" sz="2400" dirty="0">
                <a:effectLst/>
                <a:latin typeface="Arial" panose="020B0604020202020204" pitchFamily="34" charset="0"/>
                <a:ea typeface="Calibri" panose="020F0502020204030204" pitchFamily="34" charset="0"/>
                <a:cs typeface="Arial" panose="020B0604020202020204" pitchFamily="34" charset="0"/>
              </a:rPr>
            </a:br>
            <a:br>
              <a:rPr lang="it-IT" sz="2400" dirty="0">
                <a:effectLst/>
                <a:latin typeface="Arial" panose="020B0604020202020204" pitchFamily="34" charset="0"/>
                <a:ea typeface="Calibri" panose="020F0502020204030204" pitchFamily="34" charset="0"/>
                <a:cs typeface="Arial" panose="020B0604020202020204" pitchFamily="34" charset="0"/>
              </a:rPr>
            </a:br>
            <a:r>
              <a:rPr lang="it-IT" sz="2400" b="1"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2"/>
              </a:rPr>
              <a:t>GIOCO: LEGGERE PAROLE CON B</a:t>
            </a:r>
            <a:br>
              <a:rPr lang="it-IT" sz="2400" b="1" u="sng" dirty="0">
                <a:solidFill>
                  <a:srgbClr val="0563C1"/>
                </a:solidFill>
                <a:effectLst/>
                <a:latin typeface="Arial" panose="020B0604020202020204" pitchFamily="34" charset="0"/>
                <a:ea typeface="Calibri" panose="020F0502020204030204" pitchFamily="34" charset="0"/>
                <a:cs typeface="Arial" panose="020B0604020202020204" pitchFamily="34" charset="0"/>
              </a:rPr>
            </a:br>
            <a:br>
              <a:rPr lang="it-IT" sz="2400" dirty="0">
                <a:effectLst/>
                <a:latin typeface="Arial" panose="020B0604020202020204" pitchFamily="34" charset="0"/>
                <a:ea typeface="Calibri" panose="020F0502020204030204" pitchFamily="34" charset="0"/>
                <a:cs typeface="Arial" panose="020B0604020202020204" pitchFamily="34" charset="0"/>
              </a:rPr>
            </a:br>
            <a:r>
              <a:rPr lang="it-IT" sz="2400" dirty="0">
                <a:effectLst/>
                <a:latin typeface="Arial" panose="020B0604020202020204" pitchFamily="34" charset="0"/>
                <a:ea typeface="Calibri" panose="020F0502020204030204" pitchFamily="34" charset="0"/>
                <a:cs typeface="Arial" panose="020B0604020202020204" pitchFamily="34" charset="0"/>
              </a:rPr>
              <a:t>APRI IL LIBRO “ BABBO NATALE”</a:t>
            </a:r>
            <a:br>
              <a:rPr lang="it-IT" sz="2400" dirty="0">
                <a:effectLst/>
                <a:latin typeface="Arial" panose="020B0604020202020204" pitchFamily="34" charset="0"/>
                <a:ea typeface="Calibri" panose="020F0502020204030204" pitchFamily="34" charset="0"/>
                <a:cs typeface="Arial" panose="020B0604020202020204" pitchFamily="34" charset="0"/>
              </a:rPr>
            </a:br>
            <a:r>
              <a:rPr lang="it-IT" sz="2400" dirty="0">
                <a:effectLst/>
                <a:latin typeface="Arial" panose="020B0604020202020204" pitchFamily="34" charset="0"/>
                <a:ea typeface="Calibri" panose="020F0502020204030204" pitchFamily="34" charset="0"/>
                <a:cs typeface="Arial" panose="020B0604020202020204" pitchFamily="34" charset="0"/>
              </a:rPr>
              <a:t>CLICCA SULLA SCRITTA BLU.</a:t>
            </a:r>
            <a:br>
              <a:rPr lang="it-IT" sz="2400" dirty="0">
                <a:effectLst/>
                <a:latin typeface="Arial" panose="020B0604020202020204" pitchFamily="34" charset="0"/>
                <a:ea typeface="Calibri" panose="020F0502020204030204" pitchFamily="34" charset="0"/>
                <a:cs typeface="Arial" panose="020B0604020202020204" pitchFamily="34" charset="0"/>
              </a:rPr>
            </a:br>
            <a:br>
              <a:rPr lang="it-IT" sz="2400" b="1" dirty="0">
                <a:effectLst/>
                <a:latin typeface="Arial" panose="020B0604020202020204" pitchFamily="34" charset="0"/>
                <a:ea typeface="Calibri" panose="020F0502020204030204" pitchFamily="34" charset="0"/>
                <a:cs typeface="Arial" panose="020B0604020202020204" pitchFamily="34" charset="0"/>
              </a:rPr>
            </a:br>
            <a:r>
              <a:rPr lang="it-IT" sz="2400" b="1" dirty="0">
                <a:effectLst/>
                <a:latin typeface="Arial" panose="020B0604020202020204" pitchFamily="34" charset="0"/>
                <a:ea typeface="Calibri" panose="020F0502020204030204" pitchFamily="34" charset="0"/>
                <a:cs typeface="Arial" panose="020B0604020202020204" pitchFamily="34" charset="0"/>
                <a:hlinkClick r:id="rId3"/>
              </a:rPr>
              <a:t>LIBRO BABBO NATALE</a:t>
            </a:r>
            <a:br>
              <a:rPr lang="it-IT" sz="2400" dirty="0">
                <a:effectLst/>
                <a:latin typeface="Arial" panose="020B0604020202020204" pitchFamily="34" charset="0"/>
                <a:ea typeface="Calibri" panose="020F0502020204030204" pitchFamily="34" charset="0"/>
                <a:cs typeface="Arial" panose="020B0604020202020204" pitchFamily="34" charset="0"/>
              </a:rPr>
            </a:br>
            <a:br>
              <a:rPr lang="it-IT" sz="2400" dirty="0">
                <a:effectLst/>
                <a:latin typeface="Arial" panose="020B0604020202020204" pitchFamily="34" charset="0"/>
                <a:ea typeface="Calibri" panose="020F0502020204030204" pitchFamily="34" charset="0"/>
                <a:cs typeface="Arial" panose="020B0604020202020204" pitchFamily="34" charset="0"/>
              </a:rPr>
            </a:br>
            <a:r>
              <a:rPr lang="it-IT" sz="2400" dirty="0">
                <a:effectLst/>
                <a:latin typeface="Arial" panose="020B0604020202020204" pitchFamily="34" charset="0"/>
                <a:ea typeface="Calibri" panose="020F0502020204030204" pitchFamily="34" charset="0"/>
                <a:cs typeface="Arial" panose="020B0604020202020204" pitchFamily="34" charset="0"/>
              </a:rPr>
              <a:t>LEGGI LE PAGINE 2 E 3, RICOPIA SUL QUADERNO ED ESEGUI IL DISEGNO. SCRIVI IL TITOLO </a:t>
            </a:r>
            <a:r>
              <a:rPr lang="it-IT"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BABBO NATALE</a:t>
            </a:r>
            <a:r>
              <a:rPr lang="it-IT" sz="2400" b="1" dirty="0">
                <a:effectLst/>
                <a:latin typeface="Arial" panose="020B0604020202020204" pitchFamily="34" charset="0"/>
                <a:ea typeface="Calibri" panose="020F0502020204030204" pitchFamily="34" charset="0"/>
                <a:cs typeface="Arial" panose="020B0604020202020204" pitchFamily="34" charset="0"/>
              </a:rPr>
              <a:t>.</a:t>
            </a:r>
            <a:br>
              <a:rPr lang="it-IT" sz="2400" b="1" dirty="0">
                <a:effectLst/>
                <a:latin typeface="Arial" panose="020B0604020202020204" pitchFamily="34" charset="0"/>
                <a:ea typeface="Calibri" panose="020F0502020204030204" pitchFamily="34" charset="0"/>
                <a:cs typeface="Arial" panose="020B0604020202020204" pitchFamily="34" charset="0"/>
              </a:rPr>
            </a:br>
            <a:br>
              <a:rPr lang="it-IT" sz="3200" b="1" dirty="0">
                <a:effectLst/>
                <a:latin typeface="Arial" panose="020B0604020202020204" pitchFamily="34" charset="0"/>
                <a:ea typeface="Calibri" panose="020F0502020204030204" pitchFamily="34" charset="0"/>
                <a:cs typeface="Arial" panose="020B0604020202020204" pitchFamily="34" charset="0"/>
              </a:rPr>
            </a:br>
            <a:endParaRPr lang="it-IT" sz="3200" b="1" dirty="0">
              <a:latin typeface="Arial" panose="020B0604020202020204" pitchFamily="34" charset="0"/>
              <a:cs typeface="Arial" panose="020B0604020202020204" pitchFamily="34" charset="0"/>
            </a:endParaRPr>
          </a:p>
        </p:txBody>
      </p:sp>
      <p:pic>
        <p:nvPicPr>
          <p:cNvPr id="2050" name="Picture 2">
            <a:extLst>
              <a:ext uri="{FF2B5EF4-FFF2-40B4-BE49-F238E27FC236}">
                <a16:creationId xmlns:a16="http://schemas.microsoft.com/office/drawing/2014/main" id="{DEF6205E-AC77-4674-8E91-88E65B94665B}"/>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641851">
            <a:off x="8614850" y="3473450"/>
            <a:ext cx="295275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1241393"/>
      </p:ext>
    </p:extLst>
  </p:cSld>
  <p:clrMapOvr>
    <a:masterClrMapping/>
  </p:clrMapOvr>
  <mc:AlternateContent xmlns:mc="http://schemas.openxmlformats.org/markup-compatibility/2006" xmlns:p14="http://schemas.microsoft.com/office/powerpoint/2010/main">
    <mc:Choice Requires="p14">
      <p:transition spd="slow" p14:dur="2250">
        <p:comb/>
      </p:transition>
    </mc:Choice>
    <mc:Fallback xmlns="">
      <p:transition spd="slow">
        <p:comb/>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E1E831-18EE-4B1D-895E-4565F00DAB90}"/>
              </a:ext>
            </a:extLst>
          </p:cNvPr>
          <p:cNvSpPr>
            <a:spLocks noGrp="1"/>
          </p:cNvSpPr>
          <p:nvPr>
            <p:ph type="ctrTitle"/>
          </p:nvPr>
        </p:nvSpPr>
        <p:spPr>
          <a:xfrm rot="1132037">
            <a:off x="1805354" y="4259385"/>
            <a:ext cx="9144000" cy="2387600"/>
          </a:xfrm>
        </p:spPr>
        <p:txBody>
          <a:bodyPr>
            <a:noAutofit/>
          </a:bodyPr>
          <a:lstStyle/>
          <a:p>
            <a:pPr>
              <a:lnSpc>
                <a:spcPct val="107000"/>
              </a:lnSpc>
              <a:spcAft>
                <a:spcPts val="800"/>
              </a:spcAft>
            </a:pPr>
            <a:r>
              <a:rPr lang="it-IT" sz="2400" b="1" dirty="0">
                <a:latin typeface="Arial" panose="020B0604020202020204" pitchFamily="34" charset="0"/>
                <a:ea typeface="Calibri" panose="020F0502020204030204" pitchFamily="34" charset="0"/>
                <a:cs typeface="Arial" panose="020B0604020202020204" pitchFamily="34" charset="0"/>
              </a:rPr>
              <a:t>GIOVED</a:t>
            </a:r>
            <a:r>
              <a:rPr lang="it-IT" sz="2400" b="1" dirty="0">
                <a:effectLst/>
                <a:latin typeface="Arial" panose="020B0604020202020204" pitchFamily="34" charset="0"/>
                <a:ea typeface="Calibri" panose="020F0502020204030204" pitchFamily="34" charset="0"/>
                <a:cs typeface="Arial" panose="020B0604020202020204" pitchFamily="34" charset="0"/>
              </a:rPr>
              <a:t>Ì 28 DICEMBRE 2023</a:t>
            </a:r>
            <a:br>
              <a:rPr lang="it-IT" sz="2400" dirty="0">
                <a:effectLst/>
                <a:latin typeface="Arial" panose="020B0604020202020204" pitchFamily="34" charset="0"/>
                <a:ea typeface="Calibri" panose="020F0502020204030204" pitchFamily="34" charset="0"/>
                <a:cs typeface="Arial" panose="020B0604020202020204" pitchFamily="34" charset="0"/>
              </a:rPr>
            </a:br>
            <a:r>
              <a:rPr lang="it-IT" sz="2400" dirty="0">
                <a:effectLst/>
                <a:latin typeface="Arial" panose="020B0604020202020204" pitchFamily="34" charset="0"/>
                <a:ea typeface="Calibri" panose="020F0502020204030204" pitchFamily="34" charset="0"/>
                <a:cs typeface="Arial" panose="020B0604020202020204" pitchFamily="34" charset="0"/>
              </a:rPr>
              <a:t>GIOCA CON LA CONSONANTE B. </a:t>
            </a:r>
            <a:br>
              <a:rPr lang="it-IT" sz="2400" dirty="0">
                <a:effectLst/>
                <a:latin typeface="Arial" panose="020B0604020202020204" pitchFamily="34" charset="0"/>
                <a:ea typeface="Calibri" panose="020F0502020204030204" pitchFamily="34" charset="0"/>
                <a:cs typeface="Arial" panose="020B0604020202020204" pitchFamily="34" charset="0"/>
              </a:rPr>
            </a:br>
            <a:r>
              <a:rPr lang="it-IT" sz="2400" b="1"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2"/>
              </a:rPr>
              <a:t>GIOCO: LE PAROLE DEL NATALE</a:t>
            </a:r>
            <a:br>
              <a:rPr lang="it-IT" sz="2400" b="1" u="sng" dirty="0">
                <a:solidFill>
                  <a:srgbClr val="0563C1"/>
                </a:solidFill>
                <a:effectLst/>
                <a:latin typeface="Arial" panose="020B0604020202020204" pitchFamily="34" charset="0"/>
                <a:ea typeface="Calibri" panose="020F0502020204030204" pitchFamily="34" charset="0"/>
                <a:cs typeface="Arial" panose="020B0604020202020204" pitchFamily="34" charset="0"/>
              </a:rPr>
            </a:br>
            <a:br>
              <a:rPr lang="it-IT" sz="2400" dirty="0">
                <a:effectLst/>
                <a:latin typeface="Arial" panose="020B0604020202020204" pitchFamily="34" charset="0"/>
                <a:ea typeface="Calibri" panose="020F0502020204030204" pitchFamily="34" charset="0"/>
                <a:cs typeface="Arial" panose="020B0604020202020204" pitchFamily="34" charset="0"/>
              </a:rPr>
            </a:br>
            <a:r>
              <a:rPr lang="it-IT" sz="2400" dirty="0">
                <a:effectLst/>
                <a:latin typeface="Arial" panose="020B0604020202020204" pitchFamily="34" charset="0"/>
                <a:ea typeface="Calibri" panose="020F0502020204030204" pitchFamily="34" charset="0"/>
                <a:cs typeface="Arial" panose="020B0604020202020204" pitchFamily="34" charset="0"/>
              </a:rPr>
              <a:t>APRI IL LIBRO “ BABBO NATALE”</a:t>
            </a:r>
            <a:br>
              <a:rPr lang="it-IT" sz="2400" dirty="0">
                <a:effectLst/>
                <a:latin typeface="Arial" panose="020B0604020202020204" pitchFamily="34" charset="0"/>
                <a:ea typeface="Calibri" panose="020F0502020204030204" pitchFamily="34" charset="0"/>
                <a:cs typeface="Arial" panose="020B0604020202020204" pitchFamily="34" charset="0"/>
              </a:rPr>
            </a:br>
            <a:br>
              <a:rPr lang="it-IT" sz="2400" dirty="0">
                <a:effectLst/>
                <a:latin typeface="Arial" panose="020B0604020202020204" pitchFamily="34" charset="0"/>
                <a:ea typeface="Calibri" panose="020F0502020204030204" pitchFamily="34" charset="0"/>
                <a:cs typeface="Arial" panose="020B0604020202020204" pitchFamily="34" charset="0"/>
              </a:rPr>
            </a:br>
            <a:r>
              <a:rPr lang="it-IT" sz="2400" b="1" dirty="0">
                <a:effectLst/>
                <a:latin typeface="Arial" panose="020B0604020202020204" pitchFamily="34" charset="0"/>
                <a:ea typeface="Calibri" panose="020F0502020204030204" pitchFamily="34" charset="0"/>
                <a:cs typeface="Arial" panose="020B0604020202020204" pitchFamily="34" charset="0"/>
                <a:hlinkClick r:id="rId3"/>
              </a:rPr>
              <a:t>LIBRO BABBO NATALE</a:t>
            </a:r>
            <a:br>
              <a:rPr lang="it-IT" sz="2400" dirty="0">
                <a:effectLst/>
                <a:latin typeface="Arial" panose="020B0604020202020204" pitchFamily="34" charset="0"/>
                <a:ea typeface="Calibri" panose="020F0502020204030204" pitchFamily="34" charset="0"/>
                <a:cs typeface="Arial" panose="020B0604020202020204" pitchFamily="34" charset="0"/>
              </a:rPr>
            </a:br>
            <a:br>
              <a:rPr lang="it-IT" sz="2400" dirty="0">
                <a:effectLst/>
                <a:latin typeface="Arial" panose="020B0604020202020204" pitchFamily="34" charset="0"/>
                <a:ea typeface="Calibri" panose="020F0502020204030204" pitchFamily="34" charset="0"/>
                <a:cs typeface="Arial" panose="020B0604020202020204" pitchFamily="34" charset="0"/>
              </a:rPr>
            </a:br>
            <a:r>
              <a:rPr lang="it-IT" sz="2400" dirty="0">
                <a:effectLst/>
                <a:latin typeface="Arial" panose="020B0604020202020204" pitchFamily="34" charset="0"/>
                <a:ea typeface="Calibri" panose="020F0502020204030204" pitchFamily="34" charset="0"/>
                <a:cs typeface="Arial" panose="020B0604020202020204" pitchFamily="34" charset="0"/>
              </a:rPr>
              <a:t>LEGGI LE PAGINE 4 E 5, RICOPIA SUL QUADERNO ED ESEGUI IL DISEGNO.</a:t>
            </a:r>
            <a:br>
              <a:rPr lang="it-IT" sz="2400" dirty="0">
                <a:effectLst/>
                <a:latin typeface="Arial" panose="020B0604020202020204" pitchFamily="34" charset="0"/>
                <a:ea typeface="Calibri" panose="020F0502020204030204" pitchFamily="34" charset="0"/>
                <a:cs typeface="Arial" panose="020B0604020202020204" pitchFamily="34" charset="0"/>
              </a:rPr>
            </a:br>
            <a:br>
              <a:rPr lang="it-IT" sz="3200" dirty="0">
                <a:effectLst/>
                <a:latin typeface="Arial" panose="020B0604020202020204" pitchFamily="34" charset="0"/>
                <a:ea typeface="Calibri" panose="020F0502020204030204" pitchFamily="34" charset="0"/>
                <a:cs typeface="Arial" panose="020B0604020202020204" pitchFamily="34" charset="0"/>
              </a:rPr>
            </a:br>
            <a:endParaRPr lang="it-IT" sz="3200" dirty="0">
              <a:latin typeface="Arial" panose="020B0604020202020204" pitchFamily="34" charset="0"/>
              <a:cs typeface="Arial" panose="020B0604020202020204" pitchFamily="34" charset="0"/>
            </a:endParaRPr>
          </a:p>
        </p:txBody>
      </p:sp>
      <p:pic>
        <p:nvPicPr>
          <p:cNvPr id="1026" name="Picture 2" descr="Gif natale: Babbo Natale">
            <a:extLst>
              <a:ext uri="{FF2B5EF4-FFF2-40B4-BE49-F238E27FC236}">
                <a16:creationId xmlns:a16="http://schemas.microsoft.com/office/drawing/2014/main" id="{A66AF233-EC50-4FD2-B8C3-F07966A9685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20645424">
            <a:off x="253403" y="936918"/>
            <a:ext cx="381000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2921703"/>
      </p:ext>
    </p:extLst>
  </p:cSld>
  <p:clrMapOvr>
    <a:masterClrMapping/>
  </p:clrMapOvr>
  <mc:AlternateContent xmlns:mc="http://schemas.openxmlformats.org/markup-compatibility/2006" xmlns:p14="http://schemas.microsoft.com/office/powerpoint/2010/main">
    <mc:Choice Requires="p14">
      <p:transition spd="slow" p14:dur="2250">
        <p:comb/>
      </p:transition>
    </mc:Choice>
    <mc:Fallback xmlns="">
      <p:transition spd="slow">
        <p:comb/>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E1E831-18EE-4B1D-895E-4565F00DAB90}"/>
              </a:ext>
            </a:extLst>
          </p:cNvPr>
          <p:cNvSpPr>
            <a:spLocks noGrp="1"/>
          </p:cNvSpPr>
          <p:nvPr>
            <p:ph type="ctrTitle"/>
          </p:nvPr>
        </p:nvSpPr>
        <p:spPr>
          <a:xfrm rot="1132037">
            <a:off x="1805354" y="4259385"/>
            <a:ext cx="9144000" cy="2387600"/>
          </a:xfrm>
        </p:spPr>
        <p:txBody>
          <a:bodyPr>
            <a:noAutofit/>
          </a:bodyPr>
          <a:lstStyle/>
          <a:p>
            <a:pPr>
              <a:lnSpc>
                <a:spcPct val="107000"/>
              </a:lnSpc>
              <a:spcAft>
                <a:spcPts val="800"/>
              </a:spcAft>
            </a:pPr>
            <a:r>
              <a:rPr lang="it-IT" sz="2400" b="1" dirty="0">
                <a:effectLst/>
                <a:latin typeface="Arial" panose="020B0604020202020204" pitchFamily="34" charset="0"/>
                <a:ea typeface="Calibri" panose="020F0502020204030204" pitchFamily="34" charset="0"/>
                <a:cs typeface="Arial" panose="020B0604020202020204" pitchFamily="34" charset="0"/>
              </a:rPr>
              <a:t>VENERDÌ 29 DICEMBRE 2023</a:t>
            </a:r>
            <a:br>
              <a:rPr lang="it-IT" sz="2400" dirty="0">
                <a:effectLst/>
                <a:latin typeface="Arial" panose="020B0604020202020204" pitchFamily="34" charset="0"/>
                <a:ea typeface="Calibri" panose="020F0502020204030204" pitchFamily="34" charset="0"/>
                <a:cs typeface="Arial" panose="020B0604020202020204" pitchFamily="34" charset="0"/>
              </a:rPr>
            </a:br>
            <a:br>
              <a:rPr lang="it-IT" sz="2400" b="1" u="sng" dirty="0">
                <a:solidFill>
                  <a:srgbClr val="0563C1"/>
                </a:solidFill>
                <a:effectLst/>
                <a:latin typeface="Arial" panose="020B0604020202020204" pitchFamily="34" charset="0"/>
                <a:ea typeface="Calibri" panose="020F0502020204030204" pitchFamily="34" charset="0"/>
                <a:cs typeface="Arial" panose="020B0604020202020204" pitchFamily="34" charset="0"/>
              </a:rPr>
            </a:br>
            <a:br>
              <a:rPr lang="it-IT" sz="2400" dirty="0">
                <a:effectLst/>
                <a:latin typeface="Arial" panose="020B0604020202020204" pitchFamily="34" charset="0"/>
                <a:ea typeface="Calibri" panose="020F0502020204030204" pitchFamily="34" charset="0"/>
                <a:cs typeface="Arial" panose="020B0604020202020204" pitchFamily="34" charset="0"/>
              </a:rPr>
            </a:br>
            <a:r>
              <a:rPr lang="it-IT" sz="2400" dirty="0">
                <a:effectLst/>
                <a:latin typeface="Arial" panose="020B0604020202020204" pitchFamily="34" charset="0"/>
                <a:ea typeface="Calibri" panose="020F0502020204030204" pitchFamily="34" charset="0"/>
                <a:cs typeface="Arial" panose="020B0604020202020204" pitchFamily="34" charset="0"/>
              </a:rPr>
              <a:t>APRI IL LIBRO “ BABBO NATALE”</a:t>
            </a:r>
            <a:br>
              <a:rPr lang="it-IT" sz="2400" dirty="0">
                <a:effectLst/>
                <a:latin typeface="Arial" panose="020B0604020202020204" pitchFamily="34" charset="0"/>
                <a:ea typeface="Calibri" panose="020F0502020204030204" pitchFamily="34" charset="0"/>
                <a:cs typeface="Arial" panose="020B0604020202020204" pitchFamily="34" charset="0"/>
              </a:rPr>
            </a:br>
            <a:br>
              <a:rPr lang="it-IT" sz="2400" dirty="0">
                <a:effectLst/>
                <a:latin typeface="Arial" panose="020B0604020202020204" pitchFamily="34" charset="0"/>
                <a:ea typeface="Calibri" panose="020F0502020204030204" pitchFamily="34" charset="0"/>
                <a:cs typeface="Arial" panose="020B0604020202020204" pitchFamily="34" charset="0"/>
              </a:rPr>
            </a:br>
            <a:r>
              <a:rPr lang="it-IT" sz="2400" b="1" dirty="0">
                <a:effectLst/>
                <a:latin typeface="Arial" panose="020B0604020202020204" pitchFamily="34" charset="0"/>
                <a:ea typeface="Calibri" panose="020F0502020204030204" pitchFamily="34" charset="0"/>
                <a:cs typeface="Arial" panose="020B0604020202020204" pitchFamily="34" charset="0"/>
                <a:hlinkClick r:id="rId2"/>
              </a:rPr>
              <a:t>LIBRO BABBO NATALE</a:t>
            </a:r>
            <a:br>
              <a:rPr lang="it-IT" sz="2400" dirty="0">
                <a:effectLst/>
                <a:latin typeface="Arial" panose="020B0604020202020204" pitchFamily="34" charset="0"/>
                <a:ea typeface="Calibri" panose="020F0502020204030204" pitchFamily="34" charset="0"/>
                <a:cs typeface="Arial" panose="020B0604020202020204" pitchFamily="34" charset="0"/>
              </a:rPr>
            </a:br>
            <a:br>
              <a:rPr lang="it-IT" sz="2400" dirty="0">
                <a:effectLst/>
                <a:latin typeface="Arial" panose="020B0604020202020204" pitchFamily="34" charset="0"/>
                <a:ea typeface="Calibri" panose="020F0502020204030204" pitchFamily="34" charset="0"/>
                <a:cs typeface="Arial" panose="020B0604020202020204" pitchFamily="34" charset="0"/>
              </a:rPr>
            </a:br>
            <a:r>
              <a:rPr lang="it-IT" sz="2400" dirty="0">
                <a:effectLst/>
                <a:latin typeface="Arial" panose="020B0604020202020204" pitchFamily="34" charset="0"/>
                <a:ea typeface="Calibri" panose="020F0502020204030204" pitchFamily="34" charset="0"/>
                <a:cs typeface="Arial" panose="020B0604020202020204" pitchFamily="34" charset="0"/>
              </a:rPr>
              <a:t>LEGGI LE PAGINE 6 E 7, RICOPIA SUL QUADERNO ED ESEGUI IL DISEGNO.</a:t>
            </a:r>
            <a:br>
              <a:rPr lang="it-IT" sz="2400" dirty="0">
                <a:effectLst/>
                <a:latin typeface="Arial" panose="020B0604020202020204" pitchFamily="34" charset="0"/>
                <a:ea typeface="Calibri" panose="020F0502020204030204" pitchFamily="34" charset="0"/>
                <a:cs typeface="Arial" panose="020B0604020202020204" pitchFamily="34" charset="0"/>
              </a:rPr>
            </a:br>
            <a:r>
              <a:rPr lang="it-IT" sz="2400" dirty="0">
                <a:effectLst/>
                <a:latin typeface="Arial" panose="020B0604020202020204" pitchFamily="34" charset="0"/>
                <a:ea typeface="Calibri" panose="020F0502020204030204" pitchFamily="34" charset="0"/>
                <a:cs typeface="Arial" panose="020B0604020202020204" pitchFamily="34" charset="0"/>
              </a:rPr>
              <a:t>INCOLLA LA SCHEDA DI COMPRENSIONE CON VERO E FALSO E D ESEGUI.</a:t>
            </a:r>
            <a:br>
              <a:rPr lang="it-IT" sz="2400" dirty="0">
                <a:effectLst/>
                <a:latin typeface="Arial" panose="020B0604020202020204" pitchFamily="34" charset="0"/>
                <a:ea typeface="Calibri" panose="020F0502020204030204" pitchFamily="34" charset="0"/>
                <a:cs typeface="Arial" panose="020B0604020202020204" pitchFamily="34" charset="0"/>
              </a:rPr>
            </a:br>
            <a:br>
              <a:rPr lang="it-IT" sz="3200" dirty="0">
                <a:effectLst/>
                <a:latin typeface="Arial" panose="020B0604020202020204" pitchFamily="34" charset="0"/>
                <a:ea typeface="Calibri" panose="020F0502020204030204" pitchFamily="34" charset="0"/>
                <a:cs typeface="Arial" panose="020B0604020202020204" pitchFamily="34" charset="0"/>
              </a:rPr>
            </a:br>
            <a:endParaRPr lang="it-IT" sz="3200" dirty="0">
              <a:latin typeface="Arial" panose="020B0604020202020204" pitchFamily="34" charset="0"/>
              <a:cs typeface="Arial" panose="020B0604020202020204" pitchFamily="34" charset="0"/>
            </a:endParaRPr>
          </a:p>
        </p:txBody>
      </p:sp>
      <p:pic>
        <p:nvPicPr>
          <p:cNvPr id="1026" name="Picture 2" descr="Gif natale: Babbo Natale">
            <a:extLst>
              <a:ext uri="{FF2B5EF4-FFF2-40B4-BE49-F238E27FC236}">
                <a16:creationId xmlns:a16="http://schemas.microsoft.com/office/drawing/2014/main" id="{A66AF233-EC50-4FD2-B8C3-F07966A9685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20645424">
            <a:off x="253403" y="936918"/>
            <a:ext cx="381000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6290467"/>
      </p:ext>
    </p:extLst>
  </p:cSld>
  <p:clrMapOvr>
    <a:masterClrMapping/>
  </p:clrMapOvr>
  <mc:AlternateContent xmlns:mc="http://schemas.openxmlformats.org/markup-compatibility/2006" xmlns:p14="http://schemas.microsoft.com/office/powerpoint/2010/main">
    <mc:Choice Requires="p14">
      <p:transition spd="slow" p14:dur="2250">
        <p:comb/>
      </p:transition>
    </mc:Choice>
    <mc:Fallback xmlns="">
      <p:transition spd="slow">
        <p:comb/>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E1E831-18EE-4B1D-895E-4565F00DAB90}"/>
              </a:ext>
            </a:extLst>
          </p:cNvPr>
          <p:cNvSpPr>
            <a:spLocks noGrp="1"/>
          </p:cNvSpPr>
          <p:nvPr>
            <p:ph type="ctrTitle"/>
          </p:nvPr>
        </p:nvSpPr>
        <p:spPr>
          <a:xfrm>
            <a:off x="440786" y="2019984"/>
            <a:ext cx="9547275" cy="2387600"/>
          </a:xfrm>
        </p:spPr>
        <p:txBody>
          <a:bodyPr>
            <a:noAutofit/>
          </a:bodyPr>
          <a:lstStyle/>
          <a:p>
            <a:pPr>
              <a:lnSpc>
                <a:spcPct val="107000"/>
              </a:lnSpc>
              <a:spcAft>
                <a:spcPts val="800"/>
              </a:spcAft>
            </a:pPr>
            <a:r>
              <a:rPr lang="it-IT" sz="2400" b="1" dirty="0">
                <a:effectLst/>
                <a:latin typeface="Arial" panose="020B0604020202020204" pitchFamily="34" charset="0"/>
                <a:ea typeface="Calibri" panose="020F0502020204030204" pitchFamily="34" charset="0"/>
                <a:cs typeface="Arial" panose="020B0604020202020204" pitchFamily="34" charset="0"/>
              </a:rPr>
              <a:t>SABATO 30 DICEMBRE 202</a:t>
            </a:r>
            <a:r>
              <a:rPr lang="it-IT" sz="2400" b="1" dirty="0">
                <a:latin typeface="Arial" panose="020B0604020202020204" pitchFamily="34" charset="0"/>
                <a:ea typeface="Calibri" panose="020F0502020204030204" pitchFamily="34" charset="0"/>
                <a:cs typeface="Arial" panose="020B0604020202020204" pitchFamily="34" charset="0"/>
              </a:rPr>
              <a:t>3</a:t>
            </a:r>
            <a:br>
              <a:rPr lang="it-IT" sz="2400" b="1" dirty="0">
                <a:effectLst/>
                <a:latin typeface="Arial" panose="020B0604020202020204" pitchFamily="34" charset="0"/>
                <a:ea typeface="Calibri" panose="020F0502020204030204" pitchFamily="34" charset="0"/>
                <a:cs typeface="Arial" panose="020B0604020202020204" pitchFamily="34" charset="0"/>
              </a:rPr>
            </a:br>
            <a:br>
              <a:rPr lang="it-IT" sz="2400" dirty="0">
                <a:effectLst/>
                <a:latin typeface="Arial" panose="020B0604020202020204" pitchFamily="34" charset="0"/>
                <a:ea typeface="Calibri" panose="020F0502020204030204" pitchFamily="34" charset="0"/>
                <a:cs typeface="Arial" panose="020B0604020202020204" pitchFamily="34" charset="0"/>
              </a:rPr>
            </a:br>
            <a:r>
              <a:rPr lang="it-IT" sz="2400" dirty="0">
                <a:effectLst/>
                <a:latin typeface="Arial" panose="020B0604020202020204" pitchFamily="34" charset="0"/>
                <a:ea typeface="Calibri" panose="020F0502020204030204" pitchFamily="34" charset="0"/>
                <a:cs typeface="Arial" panose="020B0604020202020204" pitchFamily="34" charset="0"/>
              </a:rPr>
              <a:t>GIOCA CON LA CONSONANTE B. </a:t>
            </a:r>
            <a:br>
              <a:rPr lang="it-IT" sz="2400" b="1" dirty="0">
                <a:effectLst/>
                <a:latin typeface="Arial" panose="020B0604020202020204" pitchFamily="34" charset="0"/>
                <a:ea typeface="Calibri" panose="020F0502020204030204" pitchFamily="34" charset="0"/>
                <a:cs typeface="Arial" panose="020B0604020202020204" pitchFamily="34" charset="0"/>
              </a:rPr>
            </a:br>
            <a:r>
              <a:rPr lang="it-IT" sz="2400" b="1"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2"/>
              </a:rPr>
              <a:t>GIOCO: B o P?</a:t>
            </a:r>
            <a:br>
              <a:rPr lang="it-IT" sz="2400" b="1" u="sng" dirty="0">
                <a:solidFill>
                  <a:srgbClr val="0563C1"/>
                </a:solidFill>
                <a:effectLst/>
                <a:latin typeface="Arial" panose="020B0604020202020204" pitchFamily="34" charset="0"/>
                <a:ea typeface="Calibri" panose="020F0502020204030204" pitchFamily="34" charset="0"/>
                <a:cs typeface="Arial" panose="020B0604020202020204" pitchFamily="34" charset="0"/>
              </a:rPr>
            </a:br>
            <a:br>
              <a:rPr lang="it-IT" sz="2400" dirty="0">
                <a:effectLst/>
                <a:latin typeface="Arial" panose="020B0604020202020204" pitchFamily="34" charset="0"/>
                <a:ea typeface="Calibri" panose="020F0502020204030204" pitchFamily="34" charset="0"/>
                <a:cs typeface="Arial" panose="020B0604020202020204" pitchFamily="34" charset="0"/>
              </a:rPr>
            </a:br>
            <a:r>
              <a:rPr lang="it-IT" sz="2400" dirty="0">
                <a:effectLst/>
                <a:latin typeface="Arial" panose="020B0604020202020204" pitchFamily="34" charset="0"/>
                <a:ea typeface="Calibri" panose="020F0502020204030204" pitchFamily="34" charset="0"/>
                <a:cs typeface="Arial" panose="020B0604020202020204" pitchFamily="34" charset="0"/>
              </a:rPr>
              <a:t>FAI DUE COLONNE SUL QUADERNO: UNA PER B E UNA PER P. </a:t>
            </a:r>
            <a:br>
              <a:rPr lang="it-IT" sz="2400" dirty="0">
                <a:effectLst/>
                <a:latin typeface="Arial" panose="020B0604020202020204" pitchFamily="34" charset="0"/>
                <a:ea typeface="Calibri" panose="020F0502020204030204" pitchFamily="34" charset="0"/>
                <a:cs typeface="Arial" panose="020B0604020202020204" pitchFamily="34" charset="0"/>
              </a:rPr>
            </a:br>
            <a:r>
              <a:rPr lang="it-IT" sz="2400" dirty="0">
                <a:effectLst/>
                <a:latin typeface="Arial" panose="020B0604020202020204" pitchFamily="34" charset="0"/>
                <a:ea typeface="Calibri" panose="020F0502020204030204" pitchFamily="34" charset="0"/>
                <a:cs typeface="Arial" panose="020B0604020202020204" pitchFamily="34" charset="0"/>
              </a:rPr>
              <a:t>SCRIVI LE PAROLE DEL GIOCO. SE HAI DEI DUBBI VAI ALLA SLIDE SUCCESSIVA.</a:t>
            </a:r>
            <a:endParaRPr lang="it-IT" sz="3200" dirty="0">
              <a:latin typeface="Arial" panose="020B0604020202020204" pitchFamily="34" charset="0"/>
              <a:cs typeface="Arial" panose="020B0604020202020204" pitchFamily="34" charset="0"/>
            </a:endParaRPr>
          </a:p>
        </p:txBody>
      </p:sp>
      <p:pic>
        <p:nvPicPr>
          <p:cNvPr id="5122" name="Picture 2" descr="Gif Babbo Natale: Gif Animata Babbo Natale saluto">
            <a:extLst>
              <a:ext uri="{FF2B5EF4-FFF2-40B4-BE49-F238E27FC236}">
                <a16:creationId xmlns:a16="http://schemas.microsoft.com/office/drawing/2014/main" id="{399941D3-B883-4CD1-96A2-8FDDCE5E6C3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765090">
            <a:off x="9083971" y="3772940"/>
            <a:ext cx="238125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729847"/>
      </p:ext>
    </p:extLst>
  </p:cSld>
  <p:clrMapOvr>
    <a:masterClrMapping/>
  </p:clrMapOvr>
  <mc:AlternateContent xmlns:mc="http://schemas.openxmlformats.org/markup-compatibility/2006" xmlns:p14="http://schemas.microsoft.com/office/powerpoint/2010/main">
    <mc:Choice Requires="p14">
      <p:transition spd="slow" p14:dur="2250">
        <p:comb/>
      </p:transition>
    </mc:Choice>
    <mc:Fallback xmlns="">
      <p:transition spd="slow">
        <p:comb/>
      </p:transition>
    </mc:Fallback>
  </mc:AlternateContent>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TotalTime>
  <Words>613</Words>
  <Application>Microsoft Office PowerPoint</Application>
  <PresentationFormat>Widescreen</PresentationFormat>
  <Paragraphs>32</Paragraphs>
  <Slides>22</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22</vt:i4>
      </vt:variant>
    </vt:vector>
  </HeadingPairs>
  <TitlesOfParts>
    <vt:vector size="26" baseType="lpstr">
      <vt:lpstr>Arial</vt:lpstr>
      <vt:lpstr>Calibri</vt:lpstr>
      <vt:lpstr>Calibri Light</vt:lpstr>
      <vt:lpstr>Tema di Office</vt:lpstr>
      <vt:lpstr>Diario dei Compiti  per le vacanze di Natale  CARI BAMBINI, PER TENERVI UN PO’ IN ALLENAMENTO HO PENSATO DI ASSEGNARVI QUALCHE ESERCIZIO DA FARE POSSIBILMENTE SOLO NELLE GIORNATE STABILITE. ECCO ALCUNI SUGGERIMENTI PER ORGANIZZARE IL VOSTRO LAVORO. </vt:lpstr>
      <vt:lpstr>SABATO 23 DICEMBRE: RIPOSO</vt:lpstr>
      <vt:lpstr>DOMENICA 24 DICEMBRE 2023  BUONA VIGILIA !!! </vt:lpstr>
      <vt:lpstr>LUNEDÌ 25 DICEMBRE 2023  BUON NATALE A TE E ALLA TUA FAMIGLIA!</vt:lpstr>
      <vt:lpstr>MARTEDÌ 26 DICEMBRE 2023  BUON SANTO STEFANO </vt:lpstr>
      <vt:lpstr>MERCOLEDÌ 27 DICEMBRE 2023 GIOCA CON LA CONSONANTE B.  PER APRIRE IL GIOCO CLICCA SULLA SCRITTA BLU.  PER TORNARE QUI, CLICCA SULLA X IN ALTO A DESTRA.  GIOCO: LEGGERE PAROLE CON B  APRI IL LIBRO “ BABBO NATALE” CLICCA SULLA SCRITTA BLU.  LIBRO BABBO NATALE  LEGGI LE PAGINE 2 E 3, RICOPIA SUL QUADERNO ED ESEGUI IL DISEGNO. SCRIVI IL TITOLO BABBO NATALE.  </vt:lpstr>
      <vt:lpstr>GIOVEDÌ 28 DICEMBRE 2023 GIOCA CON LA CONSONANTE B.  GIOCO: LE PAROLE DEL NATALE  APRI IL LIBRO “ BABBO NATALE”  LIBRO BABBO NATALE  LEGGI LE PAGINE 4 E 5, RICOPIA SUL QUADERNO ED ESEGUI IL DISEGNO.  </vt:lpstr>
      <vt:lpstr>VENERDÌ 29 DICEMBRE 2023   APRI IL LIBRO “ BABBO NATALE”  LIBRO BABBO NATALE  LEGGI LE PAGINE 6 E 7, RICOPIA SUL QUADERNO ED ESEGUI IL DISEGNO. INCOLLA LA SCHEDA DI COMPRENSIONE CON VERO E FALSO E D ESEGUI.  </vt:lpstr>
      <vt:lpstr>SABATO 30 DICEMBRE 2023  GIOCA CON LA CONSONANTE B.  GIOCO: B o P?  FAI DUE COLONNE SUL QUADERNO: UNA PER B E UNA PER P.  SCRIVI LE PAROLE DEL GIOCO. SE HAI DEI DUBBI VAI ALLA SLIDE SUCCESSIVA.</vt:lpstr>
      <vt:lpstr>DOMENICA 31 DICEMBRE 2023  PREPARATI AD ACCOGLIERE IL NUOVO ANNO!</vt:lpstr>
      <vt:lpstr>LUNEDÌ PRIMO GENNAIO 2024  BUON ANNO!</vt:lpstr>
      <vt:lpstr>  MARTEDÌ 2 GENNAIO 2024  GIOCA CON LA CONSONANTE B.  GIOCO: SCRIVI LE PAROLE CON B  DOPO AVER ESEGUITO IL GIOCO E VERIFICATO CON IL PULSANTE IN BASSO A DESTRA CHE TUTTO SIA GIUSTO, RICOPIA SUL QUADERNO LE PAROLE.  SCRIVI IL TITOLO UNO  E TANTI. TRA UNO E TANTI LASCIA SEI QUADRETTI.  SE NON HAI CAPITO IL LAVORO O HAI DEI DUBBI, VAI ALLA DIAPOSITIVA SUCCESSIVA E TROVERAI LA FOTO DEL QUADERNO.</vt:lpstr>
      <vt:lpstr>Presentazione standard di PowerPoint</vt:lpstr>
      <vt:lpstr>Presentazione standard di PowerPoint</vt:lpstr>
      <vt:lpstr>MERCOLEDÌ 3 E GIOVEDÌ 4 GENNAIO 2024  LEGGI E SCRIVI LE FRASI SUL QUADERNO.  PERSONE E TRASPORTI MARIO USA L’AUTOBUS. PIPPO USA L’AUTO. SILVIO È SUL BATTELLO. UMBERTO USA IL TRATTORE. ALBERTO VA SUL MOTORINO.  </vt:lpstr>
      <vt:lpstr>Presentazione standard di PowerPoint</vt:lpstr>
      <vt:lpstr>  FORMA ALMENO 15 PAROLE CON LE CONSONANTI AFFRONTATE.  SCRIVI IL TITOLO FORMO PAROLE. </vt:lpstr>
      <vt:lpstr>VENERDÌ 05 GENNAIO 2024  GIOCA CON LA CONSONANTE B.  GIOCO: RIORDINA LE FRASI   RICOPIA LE FRASI SUL QUADERNO. VAI ALLA SLIDE SUCCESSIVA…</vt:lpstr>
      <vt:lpstr>Presentazione standard di PowerPoint</vt:lpstr>
      <vt:lpstr>SABATO 6 GENNAIO 2024 BUONA EPIFANIA! </vt:lpstr>
      <vt:lpstr>DOMENICA 7 GENNAIO 2024  BUON RIPOSO!</vt:lpstr>
      <vt:lpstr>LUNEDÌ 8 GENNAIO 2024 OGGI SI RIENTRA A SCUOLA!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Diario dei Compiti per le vacanze di Natale CARI BAMBINI, PER TENERCI UN PO’ IN ALLENAMENTO HO PENSATO DI ASSEGNARVI QUALCHE ESERCIZIO DA FARE POSSIBILMENTE SOLO NELLE GIORNATE STABILITE. ECCO ALCUNI SUGGERIMENTI PER ORGANIZZARE IL VOSTRO LAVORO…</dc:title>
  <dc:creator>anita santoro</dc:creator>
  <cp:lastModifiedBy>anita santoro</cp:lastModifiedBy>
  <cp:revision>20</cp:revision>
  <dcterms:created xsi:type="dcterms:W3CDTF">2020-12-13T10:27:40Z</dcterms:created>
  <dcterms:modified xsi:type="dcterms:W3CDTF">2023-11-12T08:20:41Z</dcterms:modified>
</cp:coreProperties>
</file>