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29"/>
  </p:notesMasterIdLst>
  <p:handoutMasterIdLst>
    <p:handoutMasterId r:id="rId30"/>
  </p:handoutMasterIdLst>
  <p:sldIdLst>
    <p:sldId id="257" r:id="rId3"/>
    <p:sldId id="258" r:id="rId4"/>
    <p:sldId id="271" r:id="rId5"/>
    <p:sldId id="262" r:id="rId6"/>
    <p:sldId id="265" r:id="rId7"/>
    <p:sldId id="266" r:id="rId8"/>
    <p:sldId id="270" r:id="rId9"/>
    <p:sldId id="272" r:id="rId10"/>
    <p:sldId id="273" r:id="rId11"/>
    <p:sldId id="275" r:id="rId12"/>
    <p:sldId id="274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1" r:id="rId28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469" autoAdjust="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20/05/2020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30925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1837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5753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5554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26466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2780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16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90DCC-127C-41EE-BC68-6B9595288956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442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44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3505-741D-4515-A42B-F20F1019F564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77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36A9B-B2A9-4776-ACBE-E33504F2D07E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175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C6DB2-E8BB-444A-9DC0-5761023CE6C5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589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8343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0E0D-2457-4CDF-9D18-B5FDECE16F94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7001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4CB81-D937-4348-B178-FCBBDDF622FB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7878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236167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8122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73552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43513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8738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597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AF096-C42A-4880-A485-F4AE914541E1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566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64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/>
              <a:t>Fare clic per modificare stili del testo dello schema</a:t>
            </a:r>
          </a:p>
          <a:p>
            <a:pPr lvl="1" rtl="0"/>
            <a:r>
              <a:rPr lang="it-IT"/>
              <a:t>Secondo livello</a:t>
            </a:r>
          </a:p>
          <a:p>
            <a:pPr lvl="2" rtl="0"/>
            <a:r>
              <a:rPr lang="it-IT"/>
              <a:t>Terzo livello</a:t>
            </a:r>
          </a:p>
          <a:p>
            <a:pPr lvl="3" rtl="0"/>
            <a:r>
              <a:rPr lang="it-IT"/>
              <a:t>Quarto livello</a:t>
            </a:r>
          </a:p>
          <a:p>
            <a:pPr lvl="4" rtl="0"/>
            <a:r>
              <a:rPr lang="it-IT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/>
              <a:t>Fare clic per modificare lo stile del titolo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/>
              <a:t>Fare clic per modificare gli stili del testo dello schema</a:t>
            </a:r>
          </a:p>
          <a:p>
            <a:pPr lvl="1" rtl="0"/>
            <a:r>
              <a:rPr lang="it-IT" dirty="0"/>
              <a:t>Secondo livello</a:t>
            </a:r>
          </a:p>
          <a:p>
            <a:pPr lvl="2" rtl="0"/>
            <a:r>
              <a:rPr lang="it-IT" dirty="0"/>
              <a:t>Terzo livello</a:t>
            </a:r>
          </a:p>
          <a:p>
            <a:pPr lvl="3" rtl="0"/>
            <a:r>
              <a:rPr lang="it-IT" dirty="0"/>
              <a:t>Quarto livello</a:t>
            </a:r>
          </a:p>
          <a:p>
            <a:pPr lvl="4" rtl="0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20/05/2020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76558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1.png"/><Relationship Id="rId2" Type="http://schemas.microsoft.com/office/2007/relationships/media" Target="../media/media1.m4a"/><Relationship Id="rId1" Type="http://schemas.openxmlformats.org/officeDocument/2006/relationships/tags" Target="../tags/tag13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4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1.png"/><Relationship Id="rId2" Type="http://schemas.microsoft.com/office/2007/relationships/media" Target="../media/media3.m4a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1.png"/><Relationship Id="rId2" Type="http://schemas.microsoft.com/office/2007/relationships/media" Target="../media/media4.m4a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1.png"/><Relationship Id="rId2" Type="http://schemas.microsoft.com/office/2007/relationships/media" Target="../media/media5.m4a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1.png"/><Relationship Id="rId2" Type="http://schemas.microsoft.com/office/2007/relationships/media" Target="../media/media6.m4a"/><Relationship Id="rId1" Type="http://schemas.openxmlformats.org/officeDocument/2006/relationships/tags" Target="../tags/tag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1.png"/><Relationship Id="rId2" Type="http://schemas.microsoft.com/office/2007/relationships/media" Target="../media/media7.m4a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1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1.png"/><Relationship Id="rId4" Type="http://schemas.openxmlformats.org/officeDocument/2006/relationships/image" Target="../media/image2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3.xml"/><Relationship Id="rId6" Type="http://schemas.openxmlformats.org/officeDocument/2006/relationships/image" Target="../media/image21.png"/><Relationship Id="rId5" Type="http://schemas.openxmlformats.org/officeDocument/2006/relationships/image" Target="../media/image25.jpg"/><Relationship Id="rId4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24.xml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25.xml"/><Relationship Id="rId6" Type="http://schemas.openxmlformats.org/officeDocument/2006/relationships/image" Target="../media/image21.png"/><Relationship Id="rId5" Type="http://schemas.openxmlformats.org/officeDocument/2006/relationships/image" Target="../media/image26.gif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7.xml"/><Relationship Id="rId5" Type="http://schemas.openxmlformats.org/officeDocument/2006/relationships/image" Target="../media/image13.jpg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8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728200" y="1824790"/>
            <a:ext cx="6858002" cy="1828800"/>
          </a:xfrm>
        </p:spPr>
        <p:txBody>
          <a:bodyPr rtlCol="0">
            <a:normAutofit/>
          </a:bodyPr>
          <a:lstStyle/>
          <a:p>
            <a:pPr rtl="0"/>
            <a:r>
              <a:rPr lang="it-IT" sz="6000" dirty="0"/>
              <a:t>Paperino e il perimetro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594">
        <p:fade/>
      </p:transition>
    </mc:Choice>
    <mc:Fallback xmlns="">
      <p:transition spd="med" advTm="11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5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7" y="285499"/>
            <a:ext cx="8224919" cy="6171449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 flipV="1">
            <a:off x="1933074" y="3371223"/>
            <a:ext cx="6809873" cy="984210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V="1">
            <a:off x="6013090" y="3371223"/>
            <a:ext cx="2834131" cy="2644567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933074" y="4427622"/>
            <a:ext cx="4080016" cy="1588168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549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47">
        <p:fade/>
      </p:transition>
    </mc:Choice>
    <mc:Fallback xmlns="">
      <p:transition spd="med" advTm="90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1337" y="657726"/>
            <a:ext cx="6858000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75" y="0"/>
            <a:ext cx="3989972" cy="6894672"/>
          </a:xfrm>
          <a:prstGeom prst="rect">
            <a:avLst/>
          </a:prstGeom>
        </p:spPr>
      </p:pic>
      <p:sp>
        <p:nvSpPr>
          <p:cNvPr id="5" name="Fumetto 3 4"/>
          <p:cNvSpPr/>
          <p:nvPr/>
        </p:nvSpPr>
        <p:spPr>
          <a:xfrm>
            <a:off x="3585410" y="0"/>
            <a:ext cx="4539916" cy="3617495"/>
          </a:xfrm>
          <a:prstGeom prst="wedgeEllipseCallout">
            <a:avLst>
              <a:gd name="adj1" fmla="val -59172"/>
              <a:gd name="adj2" fmla="val 480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Dovremmo capire come misurare il … 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Come si chiama ??? </a:t>
            </a:r>
          </a:p>
          <a:p>
            <a:pPr algn="ctr"/>
            <a:r>
              <a:rPr lang="it-IT" sz="2400" dirty="0"/>
              <a:t>Il .... 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484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318">
        <p:fade/>
      </p:transition>
    </mc:Choice>
    <mc:Fallback xmlns="">
      <p:transition spd="med" advTm="13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048000" y="288130"/>
            <a:ext cx="7738730" cy="1828800"/>
          </a:xfrm>
        </p:spPr>
        <p:txBody>
          <a:bodyPr>
            <a:noAutofit/>
          </a:bodyPr>
          <a:lstStyle/>
          <a:p>
            <a:r>
              <a:rPr lang="it-IT" sz="6600" dirty="0"/>
              <a:t>IL PERIMETRO !!!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42" y="2413709"/>
            <a:ext cx="6733674" cy="462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92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52">
        <p:fade/>
      </p:transition>
    </mc:Choice>
    <mc:Fallback xmlns="">
      <p:transition spd="med" advTm="8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99937" y="515035"/>
            <a:ext cx="90477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dirty="0">
                <a:solidFill>
                  <a:srgbClr val="000000"/>
                </a:solidFill>
                <a:latin typeface="Titillium"/>
              </a:rPr>
              <a:t>Il </a:t>
            </a:r>
            <a:r>
              <a:rPr lang="it-IT" sz="3600" b="1" dirty="0">
                <a:solidFill>
                  <a:srgbClr val="000000"/>
                </a:solidFill>
                <a:latin typeface="Titillium"/>
              </a:rPr>
              <a:t>perimetro </a:t>
            </a:r>
            <a:r>
              <a:rPr lang="it-IT" sz="3600" dirty="0">
                <a:solidFill>
                  <a:srgbClr val="000000"/>
                </a:solidFill>
                <a:latin typeface="Titillium"/>
              </a:rPr>
              <a:t>è la misura del contorno di un poligono. Perimetro si abbrevia con “</a:t>
            </a:r>
            <a:r>
              <a:rPr lang="it-IT" sz="3600" b="1" dirty="0">
                <a:solidFill>
                  <a:srgbClr val="000000"/>
                </a:solidFill>
                <a:latin typeface="Titillium"/>
              </a:rPr>
              <a:t>P</a:t>
            </a:r>
            <a:r>
              <a:rPr lang="it-IT" sz="3600" dirty="0">
                <a:solidFill>
                  <a:srgbClr val="000000"/>
                </a:solidFill>
                <a:latin typeface="Titillium"/>
              </a:rPr>
              <a:t>”.</a:t>
            </a:r>
            <a:endParaRPr lang="it-IT" sz="3600" dirty="0"/>
          </a:p>
        </p:txBody>
      </p:sp>
      <p:sp>
        <p:nvSpPr>
          <p:cNvPr id="3" name="Rettangolo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69" y="2101834"/>
            <a:ext cx="4166121" cy="249855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053263" y="1982450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800" b="1" dirty="0">
                <a:solidFill>
                  <a:srgbClr val="F36F21"/>
                </a:solidFill>
                <a:latin typeface="Titillium"/>
              </a:rPr>
              <a:t>•</a:t>
            </a:r>
            <a:r>
              <a:rPr lang="it-IT" sz="2800" dirty="0">
                <a:solidFill>
                  <a:srgbClr val="000000"/>
                </a:solidFill>
                <a:latin typeface="Titillium"/>
              </a:rPr>
              <a:t> </a:t>
            </a:r>
            <a:r>
              <a:rPr lang="it-IT" sz="2800" b="1" dirty="0">
                <a:latin typeface="Titillium"/>
              </a:rPr>
              <a:t>Per misurare la lunghezza dei lati e, quindi, per misurare il perimetro di un poligono, si utilizza l’unità di misura della lunghezza, il metro, con i suoi multipli e sottomultipli.</a:t>
            </a:r>
            <a:endParaRPr lang="it-IT" sz="2800" b="1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96" y="4600391"/>
            <a:ext cx="2543175" cy="1905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184">
        <p:fade/>
      </p:transition>
    </mc:Choice>
    <mc:Fallback xmlns="">
      <p:transition spd="med" advTm="881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31044" x="1651000" y="2781300"/>
          <p14:tracePt t="31325" x="1670050" y="2781300"/>
          <p14:tracePt t="31360" x="1695450" y="2781300"/>
          <p14:tracePt t="31386" x="1746250" y="2781300"/>
          <p14:tracePt t="31403" x="1752600" y="2781300"/>
          <p14:tracePt t="31422" x="1765300" y="2781300"/>
          <p14:tracePt t="31485" x="1771650" y="2781300"/>
          <p14:tracePt t="31503" x="1822450" y="2781300"/>
          <p14:tracePt t="31512" x="1835150" y="2781300"/>
          <p14:tracePt t="31551" x="1949450" y="2787650"/>
          <p14:tracePt t="31577" x="2000250" y="2800350"/>
          <p14:tracePt t="31604" x="2051050" y="2800350"/>
          <p14:tracePt t="31620" x="2095500" y="2800350"/>
          <p14:tracePt t="31654" x="2171700" y="2800350"/>
          <p14:tracePt t="31655" x="2197100" y="2800350"/>
          <p14:tracePt t="31683" x="2292350" y="2806700"/>
          <p14:tracePt t="31718" x="2432050" y="2800350"/>
          <p14:tracePt t="31735" x="2527300" y="2800350"/>
          <p14:tracePt t="31744" x="2552700" y="2800350"/>
          <p14:tracePt t="31776" x="2647950" y="2794000"/>
          <p14:tracePt t="31810" x="2749550" y="2794000"/>
          <p14:tracePt t="31852" x="2870200" y="2794000"/>
          <p14:tracePt t="31870" x="2927350" y="2794000"/>
          <p14:tracePt t="31888" x="2997200" y="2794000"/>
          <p14:tracePt t="31916" x="3079750" y="2794000"/>
          <p14:tracePt t="31953" x="3194050" y="2794000"/>
          <p14:tracePt t="31985" x="3251200" y="2794000"/>
          <p14:tracePt t="32003" x="3289300" y="2794000"/>
          <p14:tracePt t="32020" x="3327400" y="2794000"/>
          <p14:tracePt t="32046" x="3378200" y="2800350"/>
          <p14:tracePt t="32079" x="3473450" y="2800350"/>
          <p14:tracePt t="32108" x="3536950" y="2813050"/>
          <p14:tracePt t="32135" x="3587750" y="2813050"/>
          <p14:tracePt t="32135" x="3594100" y="2813050"/>
          <p14:tracePt t="32150" x="3606800" y="2813050"/>
          <p14:tracePt t="32185" x="3670300" y="2813050"/>
          <p14:tracePt t="32204" x="3683000" y="2813050"/>
          <p14:tracePt t="32212" x="3689350" y="2813050"/>
          <p14:tracePt t="32245" x="3727450" y="2813050"/>
          <p14:tracePt t="32277" x="3752850" y="2800350"/>
          <p14:tracePt t="32307" x="3759200" y="2800350"/>
          <p14:tracePt t="32337" x="3784600" y="2794000"/>
          <p14:tracePt t="32371" x="3810000" y="2787650"/>
          <p14:tracePt t="32494" x="3816350" y="2787650"/>
          <p14:tracePt t="32515" x="3829050" y="2787650"/>
          <p14:tracePt t="32546" x="3848100" y="2794000"/>
          <p14:tracePt t="32571" x="3848100" y="2813050"/>
          <p14:tracePt t="32591" x="3848100" y="2838450"/>
          <p14:tracePt t="32604" x="3854450" y="2857500"/>
          <p14:tracePt t="32620" x="3854450" y="2882900"/>
          <p14:tracePt t="32641" x="3854450" y="2914650"/>
          <p14:tracePt t="32650" x="3835400" y="2940050"/>
          <p14:tracePt t="32668" x="3835400" y="2984500"/>
          <p14:tracePt t="32704" x="3835400" y="3060700"/>
          <p14:tracePt t="32731" x="3835400" y="3086100"/>
          <p14:tracePt t="32749" x="3829050" y="3098800"/>
          <p14:tracePt t="32760" x="3829050" y="3124200"/>
          <p14:tracePt t="32778" x="3829050" y="3168650"/>
          <p14:tracePt t="32799" x="3829050" y="3238500"/>
          <p14:tracePt t="32835" x="3829050" y="3346450"/>
          <p14:tracePt t="32854" x="3829050" y="3397250"/>
          <p14:tracePt t="32869" x="3841750" y="3454400"/>
          <p14:tracePt t="32888" x="3848100" y="3505200"/>
          <p14:tracePt t="32905" x="3854450" y="3524250"/>
          <p14:tracePt t="32937" x="3867150" y="3600450"/>
          <p14:tracePt t="32968" x="3860800" y="3683000"/>
          <p14:tracePt t="32987" x="3854450" y="3714750"/>
          <p14:tracePt t="33011" x="3854450" y="3752850"/>
          <p14:tracePt t="33052" x="3860800" y="3816350"/>
          <p14:tracePt t="33069" x="3867150" y="3835400"/>
          <p14:tracePt t="33088" x="3879850" y="3867150"/>
          <p14:tracePt t="33104" x="3879850" y="3886200"/>
          <p14:tracePt t="33138" x="3879850" y="3930650"/>
          <p14:tracePt t="33170" x="3879850" y="3943350"/>
          <p14:tracePt t="33203" x="3879850" y="3949700"/>
          <p14:tracePt t="33220" x="3879850" y="3956050"/>
          <p14:tracePt t="33235" x="3867150" y="3962400"/>
          <p14:tracePt t="33261" x="3854450" y="3981450"/>
          <p14:tracePt t="33295" x="3803650" y="4019550"/>
          <p14:tracePt t="33322" x="3740150" y="4025900"/>
          <p14:tracePt t="33343" x="3638550" y="4038600"/>
          <p14:tracePt t="33360" x="3613150" y="4038600"/>
          <p14:tracePt t="33369" x="3606800" y="4038600"/>
          <p14:tracePt t="33404" x="3536950" y="4044950"/>
          <p14:tracePt t="33438" x="3460750" y="4057650"/>
          <p14:tracePt t="33439" x="3448050" y="4057650"/>
          <p14:tracePt t="33466" x="3397250" y="4057650"/>
          <p14:tracePt t="33493" x="3327400" y="4057650"/>
          <p14:tracePt t="33526" x="3219450" y="4064000"/>
          <p14:tracePt t="33568" x="3067050" y="4064000"/>
          <p14:tracePt t="33587" x="3022600" y="4064000"/>
          <p14:tracePt t="33604" x="2952750" y="4064000"/>
          <p14:tracePt t="33638" x="2870200" y="4064000"/>
          <p14:tracePt t="33656" x="2819400" y="4064000"/>
          <p14:tracePt t="33687" x="2730500" y="4064000"/>
          <p14:tracePt t="33704" x="2686050" y="4064000"/>
          <p14:tracePt t="33730" x="2641600" y="4064000"/>
          <p14:tracePt t="33763" x="2559050" y="4064000"/>
          <p14:tracePt t="33795" x="2501900" y="4064000"/>
          <p14:tracePt t="33828" x="2438400" y="4064000"/>
          <p14:tracePt t="33855" x="2387600" y="4064000"/>
          <p14:tracePt t="33872" x="2355850" y="4064000"/>
          <p14:tracePt t="33889" x="2330450" y="4064000"/>
          <p14:tracePt t="33907" x="2305050" y="4064000"/>
          <p14:tracePt t="33932" x="2235200" y="4064000"/>
          <p14:tracePt t="33954" x="2165350" y="4064000"/>
          <p14:tracePt t="33979" x="2108200" y="4064000"/>
          <p14:tracePt t="34004" x="2076450" y="4064000"/>
          <p14:tracePt t="34021" x="2051050" y="4064000"/>
          <p14:tracePt t="34045" x="2012950" y="4051300"/>
          <p14:tracePt t="34063" x="1962150" y="4051300"/>
          <p14:tracePt t="34087" x="1924050" y="4051300"/>
          <p14:tracePt t="34123" x="1860550" y="4044950"/>
          <p14:tracePt t="34154" x="1797050" y="4044950"/>
          <p14:tracePt t="34187" x="1746250" y="4038600"/>
          <p14:tracePt t="34213" x="1720850" y="4038600"/>
          <p14:tracePt t="34237" x="1701800" y="4032250"/>
          <p14:tracePt t="34293" x="1682750" y="4032250"/>
          <p14:tracePt t="34323" x="1651000" y="4013200"/>
          <p14:tracePt t="34358" x="1631950" y="4006850"/>
          <p14:tracePt t="34547" x="1631950" y="3968750"/>
          <p14:tracePt t="34556" x="1631950" y="3937000"/>
          <p14:tracePt t="34588" x="1631950" y="3873500"/>
          <p14:tracePt t="34605" x="1631950" y="3841750"/>
          <p14:tracePt t="34623" x="1631950" y="3771900"/>
          <p14:tracePt t="34658" x="1644650" y="3676650"/>
          <p14:tracePt t="34682" x="1644650" y="3619500"/>
          <p14:tracePt t="34718" x="1638300" y="3511550"/>
          <p14:tracePt t="34733" x="1638300" y="3454400"/>
          <p14:tracePt t="34750" x="1638300" y="3416300"/>
          <p14:tracePt t="34779" x="1612900" y="3333750"/>
          <p14:tracePt t="34807" x="1612900" y="3257550"/>
          <p14:tracePt t="34825" x="1612900" y="3238500"/>
          <p14:tracePt t="34854" x="1600200" y="3194050"/>
          <p14:tracePt t="34888" x="1587500" y="3124200"/>
          <p14:tracePt t="34905" x="1587500" y="3092450"/>
          <p14:tracePt t="34923" x="1587500" y="3060700"/>
          <p14:tracePt t="34954" x="1562100" y="2990850"/>
          <p14:tracePt t="34980" x="1562100" y="2946400"/>
          <p14:tracePt t="35012" x="1562100" y="2901950"/>
          <p14:tracePt t="35046" x="1562100" y="2851150"/>
          <p14:tracePt t="35056" x="1562100" y="2844800"/>
          <p14:tracePt t="35102" x="1555750" y="2806700"/>
          <p14:tracePt t="35103" x="1555750" y="2800350"/>
          <p14:tracePt t="35121" x="1555750" y="2794000"/>
          <p14:tracePt t="35156" x="1555750" y="2774950"/>
          <p14:tracePt t="35188" x="1574800" y="2749550"/>
          <p14:tracePt t="35215" x="1574800" y="2717800"/>
          <p14:tracePt t="35248" x="1581150" y="2698750"/>
          <p14:tracePt t="35286" x="1581150" y="2686050"/>
          <p14:tracePt t="35575" x="1587500" y="2686050"/>
          <p14:tracePt t="35606" x="1689100" y="2686050"/>
          <p14:tracePt t="35651" x="1955800" y="2679700"/>
          <p14:tracePt t="35669" x="1974850" y="2679700"/>
          <p14:tracePt t="35706" x="1981200" y="2673350"/>
          <p14:tracePt t="35738" x="2051050" y="2679700"/>
          <p14:tracePt t="35763" x="2133600" y="2686050"/>
          <p14:tracePt t="35780" x="2184400" y="2686050"/>
          <p14:tracePt t="35804" x="2260600" y="2686050"/>
          <p14:tracePt t="35838" x="2324100" y="2686050"/>
          <p14:tracePt t="35873" x="2362200" y="2686050"/>
          <p14:tracePt t="35918" x="2495550" y="2673350"/>
          <p14:tracePt t="35938" x="2590800" y="2673350"/>
          <p14:tracePt t="35965" x="2660650" y="2679700"/>
          <p14:tracePt t="35984" x="2711450" y="2679700"/>
          <p14:tracePt t="36020" x="2819400" y="2673350"/>
          <p14:tracePt t="36036" x="2895600" y="2673350"/>
          <p14:tracePt t="36063" x="2997200" y="2667000"/>
          <p14:tracePt t="36073" x="3009900" y="2654300"/>
          <p14:tracePt t="36105" x="3060700" y="2660650"/>
          <p14:tracePt t="36120" x="3092450" y="2660650"/>
          <p14:tracePt t="36139" x="3130550" y="2660650"/>
          <p14:tracePt t="36184" x="3282950" y="2660650"/>
          <p14:tracePt t="36203" x="3308350" y="2660650"/>
          <p14:tracePt t="36236" x="3365500" y="2660650"/>
          <p14:tracePt t="36262" x="3403600" y="2660650"/>
          <p14:tracePt t="36282" x="3422650" y="2660650"/>
          <p14:tracePt t="36310" x="3435350" y="2660650"/>
          <p14:tracePt t="36338" x="3467100" y="2660650"/>
          <p14:tracePt t="36372" x="3517900" y="2660650"/>
          <p14:tracePt t="36391" x="3556000" y="2660650"/>
          <p14:tracePt t="36400" x="3562350" y="2660650"/>
          <p14:tracePt t="36438" x="3657600" y="2660650"/>
          <p14:tracePt t="36439" x="3676650" y="2660650"/>
          <p14:tracePt t="36453" x="3689350" y="2660650"/>
          <p14:tracePt t="36471" x="3740150" y="2660650"/>
          <p14:tracePt t="36497" x="3765550" y="2660650"/>
          <p14:tracePt t="36536" x="3771900" y="2660650"/>
          <p14:tracePt t="36562" x="3778250" y="2660650"/>
          <p14:tracePt t="36571" x="3784600" y="2660650"/>
          <p14:tracePt t="36605" x="3829050" y="2660650"/>
          <p14:tracePt t="36638" x="3886200" y="2660650"/>
          <p14:tracePt t="36639" x="3905250" y="2660650"/>
          <p14:tracePt t="36655" x="3917950" y="2660650"/>
          <p14:tracePt t="36674" x="3924300" y="2660650"/>
          <p14:tracePt t="36836" x="3930650" y="2660650"/>
          <p14:tracePt t="37187" x="3930650" y="2667000"/>
          <p14:tracePt t="37205" x="3930650" y="2698750"/>
          <p14:tracePt t="37221" x="3937000" y="2724150"/>
          <p14:tracePt t="37255" x="3949700" y="2774950"/>
          <p14:tracePt t="37278" x="3949700" y="2794000"/>
          <p14:tracePt t="37297" x="3949700" y="2819400"/>
          <p14:tracePt t="37325" x="3943350" y="2851150"/>
          <p14:tracePt t="37355" x="3943350" y="2908300"/>
          <p14:tracePt t="37372" x="3943350" y="2927350"/>
          <p14:tracePt t="37390" x="3943350" y="2952750"/>
          <p14:tracePt t="37408" x="3943350" y="2990850"/>
          <p14:tracePt t="37420" x="3943350" y="3009900"/>
          <p14:tracePt t="37439" x="3943350" y="3048000"/>
          <p14:tracePt t="37454" x="3937000" y="3060700"/>
          <p14:tracePt t="37464" x="3930650" y="3098800"/>
          <p14:tracePt t="37498" x="3930650" y="3162300"/>
          <p14:tracePt t="37535" x="3924300" y="3232150"/>
          <p14:tracePt t="37562" x="3924300" y="3282950"/>
          <p14:tracePt t="37588" x="3924300" y="3321050"/>
          <p14:tracePt t="37622" x="3917950" y="3378200"/>
          <p14:tracePt t="37655" x="3911600" y="3460750"/>
          <p14:tracePt t="37681" x="3911600" y="3498850"/>
          <p14:tracePt t="37699" x="3911600" y="3524250"/>
          <p14:tracePt t="37722" x="3911600" y="3562350"/>
          <p14:tracePt t="37755" x="3924300" y="3638550"/>
          <p14:tracePt t="37780" x="3917950" y="3676650"/>
          <p14:tracePt t="37802" x="3924300" y="3714750"/>
          <p14:tracePt t="37838" x="3924300" y="3759200"/>
          <p14:tracePt t="37839" x="3924300" y="3771900"/>
          <p14:tracePt t="37853" x="3924300" y="3778250"/>
          <p14:tracePt t="37888" x="3924300" y="3860800"/>
          <p14:tracePt t="37905" x="3924300" y="3886200"/>
          <p14:tracePt t="37923" x="3911600" y="3917950"/>
          <p14:tracePt t="37955" x="3905250" y="3956050"/>
          <p14:tracePt t="37978" x="3905250" y="3975100"/>
          <p14:tracePt t="37997" x="3898900" y="3981450"/>
          <p14:tracePt t="38014" x="3898900" y="3987800"/>
          <p14:tracePt t="38053" x="3898900" y="4000500"/>
          <p14:tracePt t="38088" x="3898900" y="4006850"/>
          <p14:tracePt t="38311" x="3898900" y="4013200"/>
          <p14:tracePt t="38352" x="3752850" y="4013200"/>
          <p14:tracePt t="38372" x="3689350" y="4013200"/>
          <p14:tracePt t="38390" x="3651250" y="4019550"/>
          <p14:tracePt t="38423" x="3606800" y="4013200"/>
          <p14:tracePt t="38456" x="3549650" y="4006850"/>
          <p14:tracePt t="38479" x="3479800" y="4019550"/>
          <p14:tracePt t="38515" x="3416300" y="4019550"/>
          <p14:tracePt t="38554" x="3371850" y="4013200"/>
          <p14:tracePt t="38578" x="3314700" y="4013200"/>
          <p14:tracePt t="38607" x="3238500" y="4013200"/>
          <p14:tracePt t="38639" x="3194050" y="4006850"/>
          <p14:tracePt t="38654" x="3175000" y="4006850"/>
          <p14:tracePt t="38672" x="3136900" y="4006850"/>
          <p14:tracePt t="38697" x="3098800" y="3994150"/>
          <p14:tracePt t="38715" x="3067050" y="3994150"/>
          <p14:tracePt t="38739" x="3016250" y="3994150"/>
          <p14:tracePt t="38772" x="2952750" y="3994150"/>
          <p14:tracePt t="38797" x="2921000" y="4000500"/>
          <p14:tracePt t="38806" x="2914650" y="4000500"/>
          <p14:tracePt t="38854" x="2838450" y="4000500"/>
          <p14:tracePt t="38889" x="2781300" y="3987800"/>
          <p14:tracePt t="38908" x="2762250" y="3987800"/>
          <p14:tracePt t="38934" x="2711450" y="3987800"/>
          <p14:tracePt t="38956" x="2679700" y="3987800"/>
          <p14:tracePt t="38971" x="2635250" y="4000500"/>
          <p14:tracePt t="38997" x="2590800" y="4006850"/>
          <p14:tracePt t="39015" x="2552700" y="4013200"/>
          <p14:tracePt t="39054" x="2489200" y="4013200"/>
          <p14:tracePt t="39071" x="2438400" y="4013200"/>
          <p14:tracePt t="39109" x="2406650" y="4019550"/>
          <p14:tracePt t="39152" x="2336800" y="4032250"/>
          <p14:tracePt t="39173" x="2292350" y="4032250"/>
          <p14:tracePt t="39201" x="2241550" y="4038600"/>
          <p14:tracePt t="39228" x="2209800" y="4038600"/>
          <p14:tracePt t="39256" x="2146300" y="4032250"/>
          <p14:tracePt t="39270" x="2127250" y="4032250"/>
          <p14:tracePt t="39297" x="2070100" y="4038600"/>
          <p14:tracePt t="39306" x="2057400" y="4038600"/>
          <p14:tracePt t="39339" x="2019300" y="4032250"/>
          <p14:tracePt t="39372" x="1993900" y="4025900"/>
          <p14:tracePt t="39400" x="1911350" y="4025900"/>
          <p14:tracePt t="39435" x="1803400" y="4025900"/>
          <p14:tracePt t="39471" x="1727200" y="4025900"/>
          <p14:tracePt t="39499" x="1695450" y="4025900"/>
          <p14:tracePt t="39525" x="1670050" y="4025900"/>
          <p14:tracePt t="39556" x="1638300" y="4019550"/>
          <p14:tracePt t="39579" x="1625600" y="4006850"/>
          <p14:tracePt t="39606" x="1600200" y="4006850"/>
          <p14:tracePt t="39607" x="1600200" y="4000500"/>
          <p14:tracePt t="39639" x="1581150" y="4000500"/>
          <p14:tracePt t="39672" x="1574800" y="3994150"/>
          <p14:tracePt t="39905" x="1574800" y="3975100"/>
          <p14:tracePt t="39923" x="1574800" y="3968750"/>
          <p14:tracePt t="39952" x="1574800" y="3911600"/>
          <p14:tracePt t="39973" x="1574800" y="3892550"/>
          <p14:tracePt t="40000" x="1574800" y="3854450"/>
          <p14:tracePt t="40028" x="1574800" y="3822700"/>
          <p14:tracePt t="40079" x="1574800" y="3702050"/>
          <p14:tracePt t="40108" x="1574800" y="3651250"/>
          <p14:tracePt t="40127" x="1574800" y="3594100"/>
          <p14:tracePt t="40156" x="1574800" y="3543300"/>
          <p14:tracePt t="40171" x="1574800" y="3517900"/>
          <p14:tracePt t="40197" x="1574800" y="3498850"/>
          <p14:tracePt t="40229" x="1574800" y="3435350"/>
          <p14:tracePt t="40271" x="1562100" y="3346450"/>
          <p14:tracePt t="40297" x="1562100" y="3302000"/>
          <p14:tracePt t="40325" x="1562100" y="3263900"/>
          <p14:tracePt t="40356" x="1562100" y="3213100"/>
          <p14:tracePt t="40390" x="1562100" y="3168650"/>
          <p14:tracePt t="40408" x="1555750" y="3149600"/>
          <p14:tracePt t="40434" x="1555750" y="3117850"/>
          <p14:tracePt t="40456" x="1549400" y="3092450"/>
          <p14:tracePt t="40489" x="1549400" y="3060700"/>
          <p14:tracePt t="40513" x="1549400" y="3035300"/>
          <p14:tracePt t="40532" x="1549400" y="3016250"/>
          <p14:tracePt t="40561" x="1549400" y="2965450"/>
          <p14:tracePt t="40590" x="1549400" y="2946400"/>
          <p14:tracePt t="40626" x="1549400" y="2901950"/>
          <p14:tracePt t="40657" x="1543050" y="2857500"/>
          <p14:tracePt t="40689" x="1543050" y="2825750"/>
          <p14:tracePt t="40733" x="1543050" y="2806700"/>
          <p14:tracePt t="40769" x="1549400" y="2781300"/>
          <p14:tracePt t="40797" x="1549400" y="2762250"/>
          <p14:tracePt t="40807" x="1549400" y="2749550"/>
          <p14:tracePt t="40826" x="1549400" y="2730500"/>
          <p14:tracePt t="40856" x="1555750" y="2711450"/>
          <p14:tracePt t="40889" x="1568450" y="2698750"/>
          <p14:tracePt t="41188" x="1612900" y="2698750"/>
          <p14:tracePt t="41214" x="1739900" y="2698750"/>
          <p14:tracePt t="41232" x="1841500" y="2711450"/>
          <p14:tracePt t="41256" x="1873250" y="2711450"/>
          <p14:tracePt t="41290" x="1905000" y="2711450"/>
          <p14:tracePt t="41330" x="2025650" y="2711450"/>
          <p14:tracePt t="41358" x="2108200" y="2711450"/>
          <p14:tracePt t="41389" x="2254250" y="2698750"/>
          <p14:tracePt t="41408" x="2330450" y="2698750"/>
          <p14:tracePt t="41417" x="2336800" y="2698750"/>
          <p14:tracePt t="41434" x="2393950" y="2705100"/>
          <p14:tracePt t="41456" x="2451100" y="2705100"/>
          <p14:tracePt t="41490" x="2571750" y="2698750"/>
          <p14:tracePt t="41516" x="2654300" y="2705100"/>
          <p14:tracePt t="41542" x="2755900" y="2698750"/>
          <p14:tracePt t="41570" x="2876550" y="2705100"/>
          <p14:tracePt t="41579" x="2895600" y="2705100"/>
          <p14:tracePt t="41607" x="3028950" y="2711450"/>
          <p14:tracePt t="41625" x="3060700" y="2724150"/>
          <p14:tracePt t="41643" x="3079750" y="2724150"/>
          <p14:tracePt t="41673" x="3117850" y="2717800"/>
          <p14:tracePt t="41688" x="3136900" y="2711450"/>
          <p14:tracePt t="41715" x="3149600" y="2705100"/>
          <p14:tracePt t="41754" x="3244850" y="2698750"/>
          <p14:tracePt t="41790" x="3365500" y="2698750"/>
          <p14:tracePt t="41807" x="3448050" y="2686050"/>
          <p14:tracePt t="41844" x="3530600" y="2686050"/>
          <p14:tracePt t="41873" x="3600450" y="2679700"/>
          <p14:tracePt t="41907" x="3625850" y="2673350"/>
          <p14:tracePt t="41933" x="3651250" y="2673350"/>
          <p14:tracePt t="41956" x="3689350" y="2673350"/>
          <p14:tracePt t="41990" x="3714750" y="2673350"/>
          <p14:tracePt t="42010" x="3721100" y="2667000"/>
          <p14:tracePt t="42044" x="3771900" y="2667000"/>
          <p14:tracePt t="42074" x="3810000" y="2667000"/>
          <p14:tracePt t="42106" x="3803650" y="2667000"/>
          <p14:tracePt t="42171" x="3810000" y="2667000"/>
          <p14:tracePt t="42207" x="3822700" y="2667000"/>
          <p14:tracePt t="42255" x="3841750" y="2679700"/>
          <p14:tracePt t="42271" x="3860800" y="2679700"/>
          <p14:tracePt t="42405" x="3867150" y="2705100"/>
          <p14:tracePt t="42440" x="3867150" y="2768600"/>
          <p14:tracePt t="42473" x="3867150" y="2813050"/>
          <p14:tracePt t="42497" x="3848100" y="2844800"/>
          <p14:tracePt t="42515" x="3848100" y="2851150"/>
          <p14:tracePt t="42541" x="3848100" y="2889250"/>
          <p14:tracePt t="42573" x="3848100" y="2940050"/>
          <p14:tracePt t="42607" x="3829050" y="3035300"/>
          <p14:tracePt t="42626" x="3810000" y="3067050"/>
          <p14:tracePt t="42634" x="3810000" y="3079750"/>
          <p14:tracePt t="42671" x="3816350" y="3130550"/>
          <p14:tracePt t="42707" x="3816350" y="3175000"/>
          <p14:tracePt t="42733" x="3829050" y="3213100"/>
          <p14:tracePt t="42771" x="3829050" y="3314700"/>
          <p14:tracePt t="42796" x="3829050" y="3384550"/>
          <p14:tracePt t="42808" x="3854450" y="3422650"/>
          <p14:tracePt t="42842" x="3873500" y="3498850"/>
          <p14:tracePt t="42873" x="3879850" y="3575050"/>
          <p14:tracePt t="42888" x="3898900" y="3613150"/>
          <p14:tracePt t="42906" x="3898900" y="3644900"/>
          <p14:tracePt t="42931" x="3898900" y="3702050"/>
          <p14:tracePt t="42949" x="3898900" y="3733800"/>
          <p14:tracePt t="42974" x="3898900" y="3797300"/>
          <p14:tracePt t="42996" x="3898900" y="3841750"/>
          <p14:tracePt t="43015" x="3886200" y="3879850"/>
          <p14:tracePt t="43041" x="3886200" y="3911600"/>
          <p14:tracePt t="43074" x="3886200" y="3956050"/>
          <p14:tracePt t="43108" x="3860800" y="4006850"/>
          <p14:tracePt t="43144" x="3835400" y="4051300"/>
          <p14:tracePt t="43170" x="3835400" y="4070350"/>
          <p14:tracePt t="43197" x="3835400" y="4083050"/>
          <p14:tracePt t="43232" x="3841750" y="4095750"/>
          <p14:tracePt t="43272" x="3829050" y="4102100"/>
          <p14:tracePt t="43298" x="3810000" y="4102100"/>
          <p14:tracePt t="43326" x="3759200" y="4102100"/>
          <p14:tracePt t="43357" x="3657600" y="4102100"/>
          <p14:tracePt t="43372" x="3625850" y="4095750"/>
          <p14:tracePt t="43391" x="3594100" y="4070350"/>
          <p14:tracePt t="43419" x="3543300" y="4064000"/>
          <p14:tracePt t="43437" x="3511550" y="4057650"/>
          <p14:tracePt t="43463" x="3403600" y="4038600"/>
          <p14:tracePt t="43498" x="3327400" y="4038600"/>
          <p14:tracePt t="43532" x="3263900" y="4038600"/>
          <p14:tracePt t="43557" x="3200400" y="4038600"/>
          <p14:tracePt t="43590" x="3111500" y="4051300"/>
          <p14:tracePt t="43591" x="3073400" y="4051300"/>
          <p14:tracePt t="43607" x="3035300" y="4051300"/>
          <p14:tracePt t="43624" x="2978150" y="4057650"/>
          <p14:tracePt t="43657" x="2825750" y="4057650"/>
          <p14:tracePt t="43690" x="2692400" y="4076700"/>
          <p14:tracePt t="43713" x="2609850" y="4076700"/>
          <p14:tracePt t="43732" x="2565400" y="4076700"/>
          <p14:tracePt t="43772" x="2451100" y="4076700"/>
          <p14:tracePt t="43789" x="2393950" y="4076700"/>
          <p14:tracePt t="43797" x="2387600" y="4076700"/>
          <p14:tracePt t="43824" x="2305050" y="4064000"/>
          <p14:tracePt t="43855" x="2228850" y="4064000"/>
          <p14:tracePt t="43890" x="2178050" y="4064000"/>
          <p14:tracePt t="43908" x="2133600" y="4064000"/>
          <p14:tracePt t="43933" x="2082800" y="4064000"/>
          <p14:tracePt t="43970" x="2012950" y="4057650"/>
          <p14:tracePt t="43997" x="1974850" y="4057650"/>
          <p14:tracePt t="44025" x="1955800" y="4057650"/>
          <p14:tracePt t="44057" x="1943100" y="4057650"/>
          <p14:tracePt t="44090" x="1898650" y="4044950"/>
          <p14:tracePt t="44125" x="1854200" y="4044950"/>
          <p14:tracePt t="44157" x="1822450" y="4038600"/>
          <p14:tracePt t="44190" x="1822450" y="4025900"/>
          <p14:tracePt t="44289" x="1816100" y="4013200"/>
          <p14:tracePt t="44306" x="1790700" y="4013200"/>
          <p14:tracePt t="44326" x="1778000" y="4013200"/>
          <p14:tracePt t="44354" x="1765300" y="4013200"/>
          <p14:tracePt t="44449" x="1758950" y="4013200"/>
          <p14:tracePt t="44491" x="1708150" y="4013200"/>
          <p14:tracePt t="44524" x="1695450" y="4019550"/>
          <p14:tracePt t="44747" x="1689100" y="4025900"/>
          <p14:tracePt t="44787" x="1612900" y="4025900"/>
          <p14:tracePt t="44808" x="1600200" y="4025900"/>
          <p14:tracePt t="45073" x="0" y="0"/>
        </p14:tracePtLst>
        <p14:tracePtLst>
          <p14:tracePt t="48057" x="1619250" y="2781300"/>
          <p14:tracePt t="48340" x="1631950" y="2781300"/>
          <p14:tracePt t="48375" x="1651000" y="2781300"/>
          <p14:tracePt t="48409" x="1670050" y="2794000"/>
          <p14:tracePt t="48453" x="1708150" y="2794000"/>
          <p14:tracePt t="48490" x="1739900" y="2794000"/>
          <p14:tracePt t="48507" x="1758950" y="2800350"/>
          <p14:tracePt t="48543" x="1828800" y="2813050"/>
          <p14:tracePt t="48579" x="1885950" y="2813050"/>
          <p14:tracePt t="48609" x="1949450" y="2832100"/>
          <p14:tracePt t="48637" x="2000250" y="2832100"/>
          <p14:tracePt t="48666" x="2082800" y="2844800"/>
          <p14:tracePt t="48692" x="2171700" y="2844800"/>
          <p14:tracePt t="48707" x="2203450" y="2844800"/>
          <p14:tracePt t="48734" x="2273300" y="2844800"/>
          <p14:tracePt t="48750" x="2317750" y="2844800"/>
          <p14:tracePt t="48788" x="2463800" y="2844800"/>
          <p14:tracePt t="48808" x="2533650" y="2844800"/>
          <p14:tracePt t="48841" x="2635250" y="2844800"/>
          <p14:tracePt t="48874" x="2724150" y="2844800"/>
          <p14:tracePt t="48890" x="2787650" y="2844800"/>
          <p14:tracePt t="48908" x="2851150" y="2838450"/>
          <p14:tracePt t="48934" x="2971800" y="2825750"/>
          <p14:tracePt t="48973" x="3105150" y="2806700"/>
          <p14:tracePt t="49008" x="3181350" y="2800350"/>
          <p14:tracePt t="49055" x="3276600" y="2794000"/>
          <p14:tracePt t="49074" x="3321050" y="2794000"/>
          <p14:tracePt t="49107" x="3384550" y="2794000"/>
          <p14:tracePt t="49142" x="3441700" y="2781300"/>
          <p14:tracePt t="49174" x="3486150" y="2774950"/>
          <p14:tracePt t="49209" x="3568700" y="2781300"/>
          <p14:tracePt t="49234" x="3613150" y="2755900"/>
          <p14:tracePt t="49261" x="3625850" y="2755900"/>
          <p14:tracePt t="49292" x="3651250" y="2749550"/>
          <p14:tracePt t="49307" x="3663950" y="2749550"/>
          <p14:tracePt t="49342" x="3683000" y="2749550"/>
          <p14:tracePt t="49359" x="3689350" y="2749550"/>
          <p14:tracePt t="49379" x="3695700" y="2749550"/>
          <p14:tracePt t="49391" x="3708400" y="2749550"/>
          <p14:tracePt t="49409" x="3727450" y="2749550"/>
          <p14:tracePt t="49439" x="3752850" y="2749550"/>
          <p14:tracePt t="49468" x="3771900" y="2749550"/>
          <p14:tracePt t="49531" x="3778250" y="2749550"/>
          <p14:tracePt t="49588" x="3790950" y="2736850"/>
          <p14:tracePt t="49609" x="3797300" y="2736850"/>
          <p14:tracePt t="49625" x="3803650" y="2736850"/>
          <p14:tracePt t="49807" x="3816350" y="2736850"/>
          <p14:tracePt t="49826" x="3816350" y="2730500"/>
          <p14:tracePt t="49892" x="3829050" y="2724150"/>
          <p14:tracePt t="49916" x="3835400" y="2724150"/>
          <p14:tracePt t="49935" x="3841750" y="2724150"/>
          <p14:tracePt t="49962" x="3848100" y="2724150"/>
          <p14:tracePt t="50791" x="3867150" y="2717800"/>
          <p14:tracePt t="50827" x="3905250" y="2692400"/>
          <p14:tracePt t="50854" x="3905250" y="2686050"/>
          <p14:tracePt t="50991" x="3911600" y="2673350"/>
          <p14:tracePt t="51016" x="3911600" y="2660650"/>
          <p14:tracePt t="51291" x="3911600" y="2749550"/>
          <p14:tracePt t="51327" x="3911600" y="2889250"/>
          <p14:tracePt t="51346" x="3917950" y="2933700"/>
          <p14:tracePt t="51376" x="3917950" y="3028950"/>
          <p14:tracePt t="51391" x="3917950" y="3073400"/>
          <p14:tracePt t="51409" x="3917950" y="3136900"/>
          <p14:tracePt t="51417" x="3917950" y="3155950"/>
          <p14:tracePt t="51456" x="3917950" y="3270250"/>
          <p14:tracePt t="51491" x="3917950" y="3384550"/>
          <p14:tracePt t="51508" x="3917950" y="3448050"/>
          <p14:tracePt t="51545" x="3905250" y="3619500"/>
          <p14:tracePt t="51571" x="3892550" y="3708400"/>
          <p14:tracePt t="51593" x="3892550" y="3790950"/>
          <p14:tracePt t="51608" x="3892550" y="3848100"/>
          <p14:tracePt t="51635" x="3892550" y="3898900"/>
          <p14:tracePt t="51654" x="3892550" y="3917950"/>
          <p14:tracePt t="51682" x="3886200" y="3962400"/>
          <p14:tracePt t="51710" x="3886200" y="3987800"/>
          <p14:tracePt t="51743" x="3879850" y="4000500"/>
          <p14:tracePt t="51779" x="3879850" y="4025900"/>
          <p14:tracePt t="52191" x="3898900" y="4000500"/>
          <p14:tracePt t="52358" x="3898900" y="4019550"/>
          <p14:tracePt t="52377" x="3898900" y="4083050"/>
          <p14:tracePt t="52393" x="3879850" y="4108450"/>
          <p14:tracePt t="52408" x="3867150" y="4114800"/>
          <p14:tracePt t="52435" x="3841750" y="4133850"/>
          <p14:tracePt t="52469" x="3835400" y="4140200"/>
          <p14:tracePt t="52508" x="3771900" y="4152900"/>
          <p14:tracePt t="52543" x="3556000" y="4146550"/>
          <p14:tracePt t="52571" x="3397250" y="4146550"/>
          <p14:tracePt t="52608" x="3206750" y="4140200"/>
          <p14:tracePt t="52644" x="3060700" y="4127500"/>
          <p14:tracePt t="52671" x="2882900" y="4127500"/>
          <p14:tracePt t="52708" x="2749550" y="4108450"/>
          <p14:tracePt t="52734" x="2641600" y="4108450"/>
          <p14:tracePt t="52762" x="2501900" y="4108450"/>
          <p14:tracePt t="52781" x="2457450" y="4108450"/>
          <p14:tracePt t="52806" x="2330450" y="4114800"/>
          <p14:tracePt t="52828" x="2184400" y="4114800"/>
          <p14:tracePt t="52854" x="2114550" y="4121150"/>
          <p14:tracePt t="52873" x="2044700" y="4121150"/>
          <p14:tracePt t="52894" x="2006600" y="4121150"/>
          <p14:tracePt t="52909" x="1962150" y="4127500"/>
          <p14:tracePt t="52935" x="1885950" y="4140200"/>
          <p14:tracePt t="52963" x="1828800" y="4133850"/>
          <p14:tracePt t="52993" x="1790700" y="4133850"/>
          <p14:tracePt t="53027" x="1778000" y="4127500"/>
          <p14:tracePt t="53126" x="1771650" y="4127500"/>
          <p14:tracePt t="53151" x="1651000" y="4127500"/>
          <p14:tracePt t="53170" x="1619250" y="4121150"/>
          <p14:tracePt t="53198" x="1600200" y="4114800"/>
          <p14:tracePt t="53684" x="1600200" y="4044950"/>
          <p14:tracePt t="53710" x="1612900" y="3949700"/>
          <p14:tracePt t="53727" x="1612900" y="3835400"/>
          <p14:tracePt t="53761" x="1612900" y="3733800"/>
          <p14:tracePt t="53798" x="1612900" y="3600450"/>
          <p14:tracePt t="53827" x="1600200" y="3505200"/>
          <p14:tracePt t="53861" x="1600200" y="3435350"/>
          <p14:tracePt t="53890" x="1581150" y="3359150"/>
          <p14:tracePt t="53925" x="1587500" y="3270250"/>
          <p14:tracePt t="53960" x="1587500" y="3181350"/>
          <p14:tracePt t="53996" x="1587500" y="3092450"/>
          <p14:tracePt t="54029" x="1593850" y="3016250"/>
          <p14:tracePt t="54060" x="1593850" y="2984500"/>
          <p14:tracePt t="54087" x="1606550" y="2927350"/>
          <p14:tracePt t="54106" x="1606550" y="2895600"/>
          <p14:tracePt t="54127" x="1612900" y="2857500"/>
          <p14:tracePt t="54159" x="1612900" y="2813050"/>
          <p14:tracePt t="54184" x="1619250" y="2794000"/>
          <p14:tracePt t="54213" x="1625600" y="2762250"/>
          <p14:tracePt t="54231" x="1638300" y="2743200"/>
          <p14:tracePt t="54559" x="0" y="0"/>
        </p14:tracePtLst>
        <p14:tracePtLst>
          <p14:tracePt t="73672" x="8864600" y="4381500"/>
          <p14:tracePt t="73890" x="8801100" y="4394200"/>
          <p14:tracePt t="73901" x="8782050" y="4394200"/>
          <p14:tracePt t="73933" x="8661400" y="4425950"/>
          <p14:tracePt t="73967" x="8610600" y="4432300"/>
          <p14:tracePt t="73994" x="8585200" y="4438650"/>
          <p14:tracePt t="74030" x="8496300" y="4464050"/>
          <p14:tracePt t="74067" x="8331200" y="4483100"/>
          <p14:tracePt t="74087" x="8280400" y="4483100"/>
          <p14:tracePt t="74106" x="8248650" y="4483100"/>
          <p14:tracePt t="74125" x="8229600" y="4483100"/>
          <p14:tracePt t="74135" x="8197850" y="4483100"/>
          <p14:tracePt t="74166" x="8108950" y="4483100"/>
          <p14:tracePt t="74167" x="8083550" y="4483100"/>
          <p14:tracePt t="74201" x="7962900" y="4495800"/>
          <p14:tracePt t="74233" x="7829550" y="4495800"/>
          <p14:tracePt t="74266" x="7600950" y="4502150"/>
          <p14:tracePt t="74291" x="7442200" y="4502150"/>
          <p14:tracePt t="74308" x="7321550" y="4514850"/>
          <p14:tracePt t="74326" x="7200900" y="4514850"/>
          <p14:tracePt t="74350" x="6997700" y="4514850"/>
          <p14:tracePt t="74367" x="6769100" y="4514850"/>
          <p14:tracePt t="74385" x="6604000" y="4514850"/>
          <p14:tracePt t="74403" x="6445250" y="4514850"/>
          <p14:tracePt t="74421" x="6324600" y="4527550"/>
          <p14:tracePt t="74450" x="6076950" y="4527550"/>
          <p14:tracePt t="74465" x="5937250" y="4540250"/>
          <p14:tracePt t="74501" x="5626100" y="4533900"/>
          <p14:tracePt t="74546" x="5162550" y="4508500"/>
          <p14:tracePt t="74567" x="4953000" y="4495800"/>
          <p14:tracePt t="74594" x="4743450" y="4476750"/>
          <p14:tracePt t="74603" x="4654550" y="4476750"/>
          <p14:tracePt t="74621" x="4546600" y="4464050"/>
          <p14:tracePt t="74664" x="4210050" y="4349750"/>
          <p14:tracePt t="74683" x="4114800" y="4330700"/>
          <p14:tracePt t="74715" x="3905250" y="4273550"/>
          <p14:tracePt t="74731" x="3810000" y="4229100"/>
          <p14:tracePt t="74750" x="3784600" y="4191000"/>
          <p14:tracePt t="74784" x="3721100" y="4114800"/>
          <p14:tracePt t="74792" x="3702050" y="4083050"/>
          <p14:tracePt t="74831" x="3657600" y="3956050"/>
          <p14:tracePt t="74848" x="3625850" y="3898900"/>
          <p14:tracePt t="74874" x="3587750" y="3803650"/>
          <p14:tracePt t="74891" x="3562350" y="3740150"/>
          <p14:tracePt t="74918" x="3479800" y="3568700"/>
          <p14:tracePt t="74919" x="3429000" y="3505200"/>
          <p14:tracePt t="74950" x="3340100" y="3359150"/>
          <p14:tracePt t="74984" x="3219450" y="3200400"/>
          <p14:tracePt t="75001" x="3181350" y="3168650"/>
          <p14:tracePt t="75033" x="3124200" y="3117850"/>
          <p14:tracePt t="75048" x="3098800" y="3105150"/>
          <p14:tracePt t="75083" x="3016250" y="3067050"/>
          <p14:tracePt t="75092" x="2978150" y="3054350"/>
          <p14:tracePt t="75119" x="2844800" y="3028950"/>
          <p14:tracePt t="75150" x="2730500" y="3016250"/>
          <p14:tracePt t="75184" x="2552700" y="2990850"/>
          <p14:tracePt t="75219" x="2432050" y="2990850"/>
          <p14:tracePt t="75251" x="2292350" y="2978150"/>
          <p14:tracePt t="75284" x="2184400" y="2959100"/>
          <p14:tracePt t="75310" x="2114550" y="2959100"/>
          <p14:tracePt t="75346" x="2006600" y="2921000"/>
          <p14:tracePt t="75376" x="1955800" y="2914650"/>
          <p14:tracePt t="75387" x="1949450" y="2908300"/>
          <p14:tracePt t="75421" x="1905000" y="2895600"/>
          <p14:tracePt t="75431" x="1879600" y="2889250"/>
          <p14:tracePt t="75450" x="1860550" y="2882900"/>
          <p14:tracePt t="75485" x="1822450" y="2870200"/>
          <p14:tracePt t="75511" x="1784350" y="2851150"/>
          <p14:tracePt t="75548" x="1727200" y="2832100"/>
          <p14:tracePt t="75574" x="1720850" y="2819400"/>
          <p14:tracePt t="75749" x="1714500" y="2813050"/>
          <p14:tracePt t="75784" x="1701800" y="2813050"/>
          <p14:tracePt t="75811" x="1682750" y="2806700"/>
          <p14:tracePt t="75839" x="1676400" y="2794000"/>
          <p14:tracePt t="75883" x="1670050" y="2794000"/>
          <p14:tracePt t="75907" x="1663700" y="2794000"/>
          <p14:tracePt t="76172" x="1682750" y="2794000"/>
          <p14:tracePt t="76201" x="1739900" y="2813050"/>
          <p14:tracePt t="76229" x="1765300" y="2819400"/>
          <p14:tracePt t="76251" x="1828800" y="2819400"/>
          <p14:tracePt t="76267" x="1873250" y="2819400"/>
          <p14:tracePt t="76291" x="1974850" y="2806700"/>
          <p14:tracePt t="76309" x="2063750" y="2806700"/>
          <p14:tracePt t="76338" x="2197100" y="2806700"/>
          <p14:tracePt t="76367" x="2305050" y="2806700"/>
          <p14:tracePt t="76406" x="2432050" y="2806700"/>
          <p14:tracePt t="76416" x="2495550" y="2806700"/>
          <p14:tracePt t="76434" x="2540000" y="2806700"/>
          <p14:tracePt t="76467" x="2597150" y="2806700"/>
          <p14:tracePt t="76500" x="2686050" y="2806700"/>
          <p14:tracePt t="76517" x="2736850" y="2806700"/>
          <p14:tracePt t="76548" x="2882900" y="2806700"/>
          <p14:tracePt t="76565" x="2959100" y="2806700"/>
          <p14:tracePt t="76592" x="3060700" y="2806700"/>
          <p14:tracePt t="76610" x="3092450" y="2800350"/>
          <p14:tracePt t="76638" x="3149600" y="2800350"/>
          <p14:tracePt t="76667" x="3225800" y="2787650"/>
          <p14:tracePt t="76698" x="3282950" y="2787650"/>
          <p14:tracePt t="76733" x="3340100" y="2781300"/>
          <p14:tracePt t="76752" x="3359150" y="2781300"/>
          <p14:tracePt t="76767" x="3403600" y="2781300"/>
          <p14:tracePt t="76791" x="3435350" y="2774950"/>
          <p14:tracePt t="76810" x="3454400" y="2768600"/>
          <p14:tracePt t="76828" x="3479800" y="2762250"/>
          <p14:tracePt t="76865" x="3530600" y="2755900"/>
          <p14:tracePt t="76892" x="3562350" y="2755900"/>
          <p14:tracePt t="76937" x="3613150" y="2755900"/>
          <p14:tracePt t="76964" x="3651250" y="2743200"/>
          <p14:tracePt t="77001" x="3663950" y="2743200"/>
          <p14:tracePt t="77066" x="3689350" y="2736850"/>
          <p14:tracePt t="77092" x="3727450" y="2736850"/>
          <p14:tracePt t="77121" x="3803650" y="2736850"/>
          <p14:tracePt t="77139" x="3810000" y="2736850"/>
          <p14:tracePt t="77167" x="3822700" y="2736850"/>
          <p14:tracePt t="77399" x="3835400" y="2736850"/>
          <p14:tracePt t="77437" x="3854450" y="2736850"/>
          <p14:tracePt t="77455" x="3860800" y="2743200"/>
          <p14:tracePt t="77499" x="3867150" y="2743200"/>
          <p14:tracePt t="78752" x="0" y="0"/>
        </p14:tracePtLst>
        <p14:tracePtLst>
          <p14:tracePt t="82542" x="1708150" y="2749550"/>
          <p14:tracePt t="82717" x="1708150" y="2755900"/>
          <p14:tracePt t="82747" x="1720850" y="2755900"/>
          <p14:tracePt t="82781" x="1739900" y="2749550"/>
          <p14:tracePt t="82807" x="1765300" y="2749550"/>
          <p14:tracePt t="82836" x="1797050" y="2749550"/>
          <p14:tracePt t="82882" x="1816100" y="2749550"/>
          <p14:tracePt t="82984" x="1841500" y="2749550"/>
          <p14:tracePt t="83003" x="1885950" y="2749550"/>
          <p14:tracePt t="83034" x="1981200" y="2749550"/>
          <p14:tracePt t="83077" x="1987550" y="2749550"/>
          <p14:tracePt t="83134" x="1993900" y="2749550"/>
          <p14:tracePt t="83170" x="2120900" y="2743200"/>
          <p14:tracePt t="83197" x="2190750" y="2743200"/>
          <p14:tracePt t="83216" x="2222500" y="2743200"/>
          <p14:tracePt t="83236" x="2235200" y="2743200"/>
          <p14:tracePt t="83260" x="2266950" y="2736850"/>
          <p14:tracePt t="83279" x="2324100" y="2736850"/>
          <p14:tracePt t="83307" x="2400300" y="2743200"/>
          <p14:tracePt t="83336" x="2438400" y="2743200"/>
          <p14:tracePt t="83359" x="2470150" y="2736850"/>
          <p14:tracePt t="83371" x="2476500" y="2736850"/>
          <p14:tracePt t="83406" x="2514600" y="2730500"/>
          <p14:tracePt t="83407" x="2527300" y="2730500"/>
          <p14:tracePt t="83433" x="2559050" y="2724150"/>
          <p14:tracePt t="83470" x="2590800" y="2724150"/>
          <p14:tracePt t="83471" x="2590800" y="2717800"/>
          <p14:tracePt t="83500" x="2616200" y="2717800"/>
          <p14:tracePt t="83536" x="2667000" y="2717800"/>
          <p14:tracePt t="83551" x="2698750" y="2717800"/>
          <p14:tracePt t="83576" x="2730500" y="2717800"/>
          <p14:tracePt t="83594" x="2762250" y="2717800"/>
          <p14:tracePt t="83606" x="2774950" y="2717800"/>
          <p14:tracePt t="83636" x="2800350" y="2717800"/>
          <p14:tracePt t="83669" x="2819400" y="2717800"/>
          <p14:tracePt t="83703" x="2857500" y="2717800"/>
          <p14:tracePt t="83736" x="2901950" y="2724150"/>
          <p14:tracePt t="83760" x="2952750" y="2730500"/>
          <p14:tracePt t="83795" x="3028950" y="2730500"/>
          <p14:tracePt t="83834" x="3073400" y="2730500"/>
          <p14:tracePt t="83859" x="3098800" y="2730500"/>
          <p14:tracePt t="83887" x="3136900" y="2730500"/>
          <p14:tracePt t="83904" x="3168650" y="2730500"/>
          <p14:tracePt t="83936" x="3219450" y="2730500"/>
          <p14:tracePt t="83969" x="3251200" y="2730500"/>
          <p14:tracePt t="83986" x="3257550" y="2730500"/>
          <p14:tracePt t="84034" x="3333750" y="2730500"/>
          <p14:tracePt t="84059" x="3390900" y="2730500"/>
          <p14:tracePt t="84087" x="3429000" y="2730500"/>
          <p14:tracePt t="84105" x="3441700" y="2730500"/>
          <p14:tracePt t="84136" x="3467100" y="2730500"/>
          <p14:tracePt t="84170" x="3498850" y="2730500"/>
          <p14:tracePt t="84203" x="3517900" y="2730500"/>
          <p14:tracePt t="84232" x="3556000" y="2730500"/>
          <p14:tracePt t="84261" x="3594100" y="2730500"/>
          <p14:tracePt t="84295" x="3644900" y="2730500"/>
          <p14:tracePt t="84334" x="3663950" y="2724150"/>
          <p14:tracePt t="84362" x="3683000" y="2724150"/>
          <p14:tracePt t="84468" x="3702050" y="2724150"/>
          <p14:tracePt t="84487" x="3721100" y="2724150"/>
          <p14:tracePt t="84518" x="3759200" y="2724150"/>
          <p14:tracePt t="84534" x="3765550" y="2724150"/>
          <p14:tracePt t="84553" x="3778250" y="2724150"/>
          <p14:tracePt t="84588" x="3784600" y="2724150"/>
          <p14:tracePt t="84620" x="3816350" y="2724150"/>
          <p14:tracePt t="84652" x="3829050" y="2724150"/>
          <p14:tracePt t="84751" x="3835400" y="2724150"/>
          <p14:tracePt t="84776" x="3867150" y="2724150"/>
          <p14:tracePt t="84794" x="3873500" y="2724150"/>
          <p14:tracePt t="84851" x="3879850" y="2724150"/>
          <p14:tracePt t="84985" x="3892550" y="2730500"/>
          <p14:tracePt t="85033" x="3892550" y="2832100"/>
          <p14:tracePt t="85061" x="3905250" y="2863850"/>
          <p14:tracePt t="85089" x="3905250" y="2927350"/>
          <p14:tracePt t="85120" x="3905250" y="2997200"/>
          <p14:tracePt t="85153" x="3892550" y="3073400"/>
          <p14:tracePt t="85182" x="3898900" y="3130550"/>
          <p14:tracePt t="85200" x="3898900" y="3181350"/>
          <p14:tracePt t="85220" x="3898900" y="3213100"/>
          <p14:tracePt t="85253" x="3892550" y="3270250"/>
          <p14:tracePt t="85278" x="3886200" y="3333750"/>
          <p14:tracePt t="85299" x="3886200" y="3378200"/>
          <p14:tracePt t="85324" x="3886200" y="3441700"/>
          <p14:tracePt t="85353" x="3886200" y="3492500"/>
          <p14:tracePt t="85370" x="3892550" y="3530600"/>
          <p14:tracePt t="85387" x="3892550" y="3562350"/>
          <p14:tracePt t="85418" x="3905250" y="3606800"/>
          <p14:tracePt t="85453" x="3905250" y="3638550"/>
          <p14:tracePt t="85480" x="3905250" y="3676650"/>
          <p14:tracePt t="85518" x="3905250" y="3714750"/>
          <p14:tracePt t="85518" x="3905250" y="3721100"/>
          <p14:tracePt t="85553" x="3911600" y="3765550"/>
          <p14:tracePt t="85577" x="3911600" y="3790950"/>
          <p14:tracePt t="85587" x="3911600" y="3797300"/>
          <p14:tracePt t="85624" x="3911600" y="3835400"/>
          <p14:tracePt t="85653" x="3911600" y="3860800"/>
          <p14:tracePt t="85686" x="3911600" y="3892550"/>
          <p14:tracePt t="85686" x="3911600" y="3898900"/>
          <p14:tracePt t="85718" x="3911600" y="3911600"/>
          <p14:tracePt t="85753" x="3924300" y="3937000"/>
          <p14:tracePt t="85778" x="3924300" y="3943350"/>
          <p14:tracePt t="85833" x="3930650" y="3956050"/>
          <p14:tracePt t="8596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it-IT" dirty="0"/>
            </a:b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211" y="3671956"/>
            <a:ext cx="4166121" cy="249855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42211" y="289679"/>
            <a:ext cx="6096000" cy="31393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it-IT" dirty="0">
                <a:solidFill>
                  <a:srgbClr val="000000"/>
                </a:solidFill>
                <a:latin typeface="Titillium"/>
              </a:rPr>
              <a:t>Calcola il perimetro del poligono contando i quadretti.</a:t>
            </a:r>
          </a:p>
          <a:p>
            <a:r>
              <a:rPr lang="it-IT" dirty="0">
                <a:solidFill>
                  <a:srgbClr val="000000"/>
                </a:solidFill>
                <a:latin typeface="Titillium"/>
              </a:rPr>
              <a:t>Il perimetro si calcola </a:t>
            </a:r>
            <a:r>
              <a:rPr lang="it-IT" b="1" dirty="0">
                <a:solidFill>
                  <a:srgbClr val="000000"/>
                </a:solidFill>
                <a:latin typeface="Titillium"/>
              </a:rPr>
              <a:t>sommando</a:t>
            </a:r>
            <a:r>
              <a:rPr lang="it-IT" dirty="0">
                <a:solidFill>
                  <a:srgbClr val="000000"/>
                </a:solidFill>
                <a:latin typeface="Titillium"/>
              </a:rPr>
              <a:t> la misura di </a:t>
            </a:r>
            <a:r>
              <a:rPr lang="it-IT" b="1" dirty="0">
                <a:solidFill>
                  <a:srgbClr val="000000"/>
                </a:solidFill>
                <a:latin typeface="Titillium"/>
              </a:rPr>
              <a:t>tutti i lati</a:t>
            </a:r>
            <a:r>
              <a:rPr lang="it-IT" dirty="0">
                <a:solidFill>
                  <a:srgbClr val="000000"/>
                </a:solidFill>
                <a:latin typeface="Titillium"/>
              </a:rPr>
              <a:t>.</a:t>
            </a:r>
          </a:p>
          <a:p>
            <a:br>
              <a:rPr lang="it-IT" dirty="0">
                <a:solidFill>
                  <a:srgbClr val="000000"/>
                </a:solidFill>
                <a:latin typeface="Titillium"/>
              </a:rPr>
            </a:br>
            <a:endParaRPr lang="it-IT" dirty="0">
              <a:solidFill>
                <a:srgbClr val="000000"/>
              </a:solidFill>
              <a:latin typeface="Titillium"/>
            </a:endParaRPr>
          </a:p>
          <a:p>
            <a:r>
              <a:rPr lang="it-IT" b="1" dirty="0">
                <a:solidFill>
                  <a:srgbClr val="000000"/>
                </a:solidFill>
                <a:latin typeface="Titillium"/>
              </a:rPr>
              <a:t>P = somma dei lati</a:t>
            </a:r>
            <a:r>
              <a:rPr lang="it-IT" dirty="0">
                <a:solidFill>
                  <a:srgbClr val="000000"/>
                </a:solidFill>
                <a:latin typeface="Titillium"/>
              </a:rPr>
              <a:t> </a:t>
            </a:r>
            <a:br>
              <a:rPr lang="it-IT" dirty="0">
                <a:solidFill>
                  <a:srgbClr val="000000"/>
                </a:solidFill>
                <a:latin typeface="Titillium"/>
              </a:rPr>
            </a:br>
            <a:endParaRPr lang="it-IT" dirty="0">
              <a:solidFill>
                <a:srgbClr val="000000"/>
              </a:solidFill>
              <a:latin typeface="Titillium"/>
            </a:endParaRPr>
          </a:p>
          <a:p>
            <a:br>
              <a:rPr lang="it-IT" dirty="0">
                <a:solidFill>
                  <a:srgbClr val="000000"/>
                </a:solidFill>
                <a:latin typeface="Titillium"/>
              </a:rPr>
            </a:br>
            <a:endParaRPr lang="it-IT" dirty="0">
              <a:solidFill>
                <a:srgbClr val="000000"/>
              </a:solidFill>
              <a:latin typeface="Titillium"/>
            </a:endParaRPr>
          </a:p>
          <a:p>
            <a:r>
              <a:rPr lang="it-IT" dirty="0">
                <a:solidFill>
                  <a:srgbClr val="000000"/>
                </a:solidFill>
                <a:latin typeface="Titillium"/>
              </a:rPr>
              <a:t>P = AB + BC + CD + DA </a:t>
            </a:r>
            <a:br>
              <a:rPr lang="it-IT" dirty="0">
                <a:solidFill>
                  <a:srgbClr val="000000"/>
                </a:solidFill>
                <a:latin typeface="Titillium"/>
              </a:rPr>
            </a:br>
            <a:endParaRPr lang="it-IT" dirty="0">
              <a:solidFill>
                <a:srgbClr val="000000"/>
              </a:solidFill>
              <a:latin typeface="Titillium"/>
            </a:endParaRPr>
          </a:p>
          <a:p>
            <a:r>
              <a:rPr lang="it-IT" dirty="0">
                <a:solidFill>
                  <a:srgbClr val="000000"/>
                </a:solidFill>
                <a:latin typeface="Titillium"/>
              </a:rPr>
              <a:t>P = 7 + 4 + 7 + 4 = ........... quadretti</a:t>
            </a:r>
            <a:endParaRPr lang="it-IT" b="0" i="0" dirty="0">
              <a:solidFill>
                <a:srgbClr val="000000"/>
              </a:solidFill>
              <a:effectLst/>
              <a:latin typeface="Titillium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152147" y="3752166"/>
            <a:ext cx="255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AB 7 QUADRETTI +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152147" y="4137239"/>
            <a:ext cx="2630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BC 4 QUADRETTI +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152147" y="4492107"/>
            <a:ext cx="255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CD 7 QUADRETTI +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152147" y="4883084"/>
            <a:ext cx="255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DA 4 QUADRETTI + 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188241" y="5580966"/>
            <a:ext cx="369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TOTALE DEI LATI 22 QUADRETTI  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925271" y="2844225"/>
            <a:ext cx="649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22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53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8851">
        <p:fade/>
      </p:transition>
    </mc:Choice>
    <mc:Fallback xmlns="">
      <p:transition spd="med" advTm="688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  <p:extLst>
    <p:ext uri="{3A86A75C-4F4B-4683-9AE1-C65F6400EC91}">
      <p14:laserTraceLst xmlns:p14="http://schemas.microsoft.com/office/powerpoint/2010/main">
        <p14:tracePtLst>
          <p14:tracePt t="1497" x="1225550" y="698500"/>
          <p14:tracePt t="1714" x="1250950" y="698500"/>
          <p14:tracePt t="1732" x="1320800" y="698500"/>
          <p14:tracePt t="1751" x="1390650" y="698500"/>
          <p14:tracePt t="1759" x="1403350" y="685800"/>
          <p14:tracePt t="1782" x="1447800" y="685800"/>
          <p14:tracePt t="1895" x="1530350" y="685800"/>
          <p14:tracePt t="1904" x="1555750" y="685800"/>
          <p14:tracePt t="1931" x="1727200" y="685800"/>
          <p14:tracePt t="1931" x="1765300" y="685800"/>
          <p14:tracePt t="1966" x="1949450" y="685800"/>
          <p14:tracePt t="1998" x="2032000" y="673100"/>
          <p14:tracePt t="2032" x="2070100" y="673100"/>
          <p14:tracePt t="2058" x="2114550" y="673100"/>
          <p14:tracePt t="2082" x="2209800" y="673100"/>
          <p14:tracePt t="2097" x="2260600" y="673100"/>
          <p14:tracePt t="2124" x="2374900" y="685800"/>
          <p14:tracePt t="2134" x="2387600" y="685800"/>
          <p14:tracePt t="2170" x="2520950" y="685800"/>
          <p14:tracePt t="2199" x="2616200" y="692150"/>
          <p14:tracePt t="2232" x="2730500" y="692150"/>
          <p14:tracePt t="2259" x="2787650" y="692150"/>
          <p14:tracePt t="2277" x="2832100" y="679450"/>
          <p14:tracePt t="2299" x="2889250" y="679450"/>
          <p14:tracePt t="2332" x="3048000" y="673100"/>
          <p14:tracePt t="2341" x="3073400" y="673100"/>
          <p14:tracePt t="2369" x="3111500" y="673100"/>
          <p14:tracePt t="2388" x="3168650" y="673100"/>
          <p14:tracePt t="2400" x="3187700" y="673100"/>
          <p14:tracePt t="2432" x="3219450" y="673100"/>
          <p14:tracePt t="2464" x="3257550" y="679450"/>
          <p14:tracePt t="2500" x="3314700" y="698500"/>
          <p14:tracePt t="2532" x="3403600" y="698500"/>
          <p14:tracePt t="2558" x="3473450" y="698500"/>
          <p14:tracePt t="2576" x="3492500" y="698500"/>
          <p14:tracePt t="2614" x="3556000" y="704850"/>
          <p14:tracePt t="2630" x="3600450" y="704850"/>
          <p14:tracePt t="2649" x="3644900" y="704850"/>
          <p14:tracePt t="2666" x="3695700" y="704850"/>
          <p14:tracePt t="2712" x="3829050" y="704850"/>
          <p14:tracePt t="2732" x="3873500" y="704850"/>
          <p14:tracePt t="2765" x="3917950" y="704850"/>
          <p14:tracePt t="2797" x="3956050" y="704850"/>
          <p14:tracePt t="2832" x="4013200" y="711200"/>
          <p14:tracePt t="2858" x="4038600" y="711200"/>
          <p14:tracePt t="2887" x="4102100" y="711200"/>
          <p14:tracePt t="2916" x="4146550" y="711200"/>
          <p14:tracePt t="2979" x="4210050" y="717550"/>
          <p14:tracePt t="2996" x="4254500" y="717550"/>
          <p14:tracePt t="3016" x="4298950" y="717550"/>
          <p14:tracePt t="3031" x="4337050" y="717550"/>
          <p14:tracePt t="3057" x="4387850" y="717550"/>
          <p14:tracePt t="3097" x="4425950" y="717550"/>
          <p14:tracePt t="3133" x="4508500" y="717550"/>
          <p14:tracePt t="3170" x="4565650" y="717550"/>
          <p14:tracePt t="3188" x="4597400" y="717550"/>
          <p14:tracePt t="3216" x="4648200" y="717550"/>
          <p14:tracePt t="3231" x="4692650" y="717550"/>
          <p14:tracePt t="3258" x="4762500" y="723900"/>
          <p14:tracePt t="3294" x="4832350" y="723900"/>
          <p14:tracePt t="3331" x="4908550" y="711200"/>
          <p14:tracePt t="3357" x="4959350" y="711200"/>
          <p14:tracePt t="3386" x="4997450" y="711200"/>
          <p14:tracePt t="3431" x="5080000" y="704850"/>
          <p14:tracePt t="3449" x="5086350" y="698500"/>
          <p14:tracePt t="3485" x="5181600" y="698500"/>
          <p14:tracePt t="3512" x="5226050" y="717550"/>
          <p14:tracePt t="3533" x="5232400" y="717550"/>
          <p14:tracePt t="3541" x="5257800" y="717550"/>
          <p14:tracePt t="3562" x="5283200" y="736600"/>
          <p14:tracePt t="3591" x="5378450" y="736600"/>
          <p14:tracePt t="3631" x="5549900" y="736600"/>
          <p14:tracePt t="3649" x="5594350" y="749300"/>
          <p14:tracePt t="3680" x="5657850" y="749300"/>
          <p14:tracePt t="3716" x="5746750" y="749300"/>
          <p14:tracePt t="3749" x="5803900" y="742950"/>
          <p14:tracePt t="3774" x="5835650" y="736600"/>
          <p14:tracePt t="3799" x="5861050" y="736600"/>
          <p14:tracePt t="3814" x="5880100" y="736600"/>
          <p14:tracePt t="3839" x="5930900" y="730250"/>
          <p14:tracePt t="3856" x="5949950" y="730250"/>
          <p14:tracePt t="3884" x="5981700" y="730250"/>
          <p14:tracePt t="3916" x="6000750" y="723900"/>
          <p14:tracePt t="3949" x="6019800" y="717550"/>
          <p14:tracePt t="3983" x="6057900" y="704850"/>
          <p14:tracePt t="3997" x="6064250" y="704850"/>
          <p14:tracePt t="4016" x="6070600" y="704850"/>
          <p14:tracePt t="4049" x="6083300" y="704850"/>
          <p14:tracePt t="4074" x="6121400" y="698500"/>
          <p14:tracePt t="4093" x="6159500" y="692150"/>
          <p14:tracePt t="4131" x="6172200" y="692150"/>
          <p14:tracePt t="4848" x="6191250" y="692150"/>
          <p14:tracePt t="4899" x="6197600" y="692150"/>
          <p14:tracePt t="5001" x="6203950" y="692150"/>
          <p14:tracePt t="5290" x="6191250" y="711200"/>
          <p14:tracePt t="5317" x="6108700" y="768350"/>
          <p14:tracePt t="5358" x="6051550" y="768350"/>
          <p14:tracePt t="5368" x="6032500" y="768350"/>
          <p14:tracePt t="5396" x="5930900" y="793750"/>
          <p14:tracePt t="5414" x="5854700" y="806450"/>
          <p14:tracePt t="5431" x="5727700" y="825500"/>
          <p14:tracePt t="5464" x="5486400" y="838200"/>
          <p14:tracePt t="5500" x="5194300" y="869950"/>
          <p14:tracePt t="5534" x="5086350" y="831850"/>
          <p14:tracePt t="5567" x="4845050" y="838200"/>
          <p14:tracePt t="5593" x="4533900" y="844550"/>
          <p14:tracePt t="5603" x="4413250" y="844550"/>
          <p14:tracePt t="5648" x="3930650" y="876300"/>
          <p14:tracePt t="5665" x="3771900" y="869950"/>
          <p14:tracePt t="5700" x="3397250" y="857250"/>
          <p14:tracePt t="5727" x="3225800" y="857250"/>
          <p14:tracePt t="5764" x="2927350" y="863600"/>
          <p14:tracePt t="5791" x="2832100" y="844550"/>
          <p14:tracePt t="5809" x="2717800" y="838200"/>
          <p14:tracePt t="5833" x="2578100" y="831850"/>
          <p14:tracePt t="5866" x="2413000" y="831850"/>
          <p14:tracePt t="5885" x="2298700" y="831850"/>
          <p14:tracePt t="5903" x="2254250" y="831850"/>
          <p14:tracePt t="5946" x="2032000" y="831850"/>
          <p14:tracePt t="5967" x="1892300" y="838200"/>
          <p14:tracePt t="5994" x="1797050" y="850900"/>
          <p14:tracePt t="6010" x="1765300" y="850900"/>
          <p14:tracePt t="6033" x="1701800" y="857250"/>
          <p14:tracePt t="6066" x="1657350" y="863600"/>
          <p14:tracePt t="6086" x="1631950" y="889000"/>
          <p14:tracePt t="6104" x="1619250" y="895350"/>
          <p14:tracePt t="6123" x="1593850" y="901700"/>
          <p14:tracePt t="6150" x="1536700" y="958850"/>
          <p14:tracePt t="6165" x="1524000" y="984250"/>
          <p14:tracePt t="6213" x="1504950" y="1016000"/>
          <p14:tracePt t="6265" x="1498600" y="1016000"/>
          <p14:tracePt t="6390" x="1530350" y="1016000"/>
          <p14:tracePt t="6418" x="1663700" y="1035050"/>
          <p14:tracePt t="6436" x="1790700" y="1035050"/>
          <p14:tracePt t="6467" x="1828800" y="1035050"/>
          <p14:tracePt t="6481" x="1854200" y="1035050"/>
          <p14:tracePt t="6500" x="1860550" y="1035050"/>
          <p14:tracePt t="6509" x="1873250" y="1035050"/>
          <p14:tracePt t="6527" x="1955800" y="1035050"/>
          <p14:tracePt t="6546" x="2044700" y="1035050"/>
          <p14:tracePt t="6557" x="2133600" y="1035050"/>
          <p14:tracePt t="6581" x="2241550" y="1022350"/>
          <p14:tracePt t="6590" x="2254250" y="1022350"/>
          <p14:tracePt t="6619" x="2330450" y="1022350"/>
          <p14:tracePt t="6649" x="2406650" y="1035050"/>
          <p14:tracePt t="6665" x="2438400" y="1035050"/>
          <p14:tracePt t="6683" x="2508250" y="1035050"/>
          <p14:tracePt t="6701" x="2546350" y="1035050"/>
          <p14:tracePt t="6720" x="2590800" y="1035050"/>
          <p14:tracePt t="6729" x="2609850" y="1035050"/>
          <p14:tracePt t="6763" x="2717800" y="1035050"/>
          <p14:tracePt t="6783" x="2813050" y="1022350"/>
          <p14:tracePt t="6809" x="2921000" y="1022350"/>
          <p14:tracePt t="6827" x="2959100" y="1022350"/>
          <p14:tracePt t="6865" x="3067050" y="1022350"/>
          <p14:tracePt t="6881" x="3098800" y="1022350"/>
          <p14:tracePt t="6900" x="3155950" y="1022350"/>
          <p14:tracePt t="6918" x="3187700" y="1022350"/>
          <p14:tracePt t="6950" x="3238500" y="1009650"/>
          <p14:tracePt t="6983" x="3333750" y="1009650"/>
          <p14:tracePt t="7009" x="3390900" y="1009650"/>
          <p14:tracePt t="7030" x="3416300" y="1009650"/>
          <p14:tracePt t="7065" x="3435350" y="1009650"/>
          <p14:tracePt t="7081" x="3467100" y="1003300"/>
          <p14:tracePt t="7100" x="3511550" y="990600"/>
          <p14:tracePt t="7118" x="3530600" y="990600"/>
          <p14:tracePt t="7136" x="3556000" y="1003300"/>
          <p14:tracePt t="7153" x="3562350" y="1003300"/>
          <p14:tracePt t="7415" x="3651250" y="990600"/>
          <p14:tracePt t="7449" x="3727450" y="946150"/>
          <p14:tracePt t="7465" x="3740150" y="946150"/>
          <p14:tracePt t="7580" x="3810000" y="946150"/>
          <p14:tracePt t="7602" x="3860800" y="946150"/>
          <p14:tracePt t="7621" x="3924300" y="933450"/>
          <p14:tracePt t="7639" x="3949700" y="933450"/>
          <p14:tracePt t="7765" x="3962400" y="933450"/>
          <p14:tracePt t="7782" x="4006850" y="939800"/>
          <p14:tracePt t="7809" x="4076700" y="939800"/>
          <p14:tracePt t="7846" x="4152900" y="939800"/>
          <p14:tracePt t="7882" x="4165600" y="939800"/>
          <p14:tracePt t="7950" x="4191000" y="939800"/>
          <p14:tracePt t="7969" x="4203700" y="939800"/>
          <p14:tracePt t="7982" x="4254500" y="939800"/>
          <p14:tracePt t="8015" x="4286250" y="939800"/>
          <p14:tracePt t="8041" x="4292600" y="946150"/>
          <p14:tracePt t="8082" x="4330700" y="952500"/>
          <p14:tracePt t="8117" x="4406900" y="952500"/>
          <p14:tracePt t="8141" x="4425950" y="952500"/>
          <p14:tracePt t="8185" x="4432300" y="952500"/>
          <p14:tracePt t="8217" x="4445000" y="965200"/>
          <p14:tracePt t="8244" x="4476750" y="965200"/>
          <p14:tracePt t="8282" x="4521200" y="965200"/>
          <p14:tracePt t="8317" x="4565650" y="971550"/>
          <p14:tracePt t="8337" x="4578350" y="971550"/>
          <p14:tracePt t="8371" x="4591050" y="977900"/>
          <p14:tracePt t="8371" x="4597400" y="977900"/>
          <p14:tracePt t="8397" x="4616450" y="977900"/>
          <p14:tracePt t="8433" x="4654550" y="977900"/>
          <p14:tracePt t="8450" x="4711700" y="977900"/>
          <p14:tracePt t="8468" x="4743450" y="977900"/>
          <p14:tracePt t="8501" x="4781550" y="996950"/>
          <p14:tracePt t="8517" x="4800600" y="996950"/>
          <p14:tracePt t="8543" x="4832350" y="996950"/>
          <p14:tracePt t="8571" x="4883150" y="990600"/>
          <p14:tracePt t="8601" x="4946650" y="990600"/>
          <p14:tracePt t="8634" x="5003800" y="984250"/>
          <p14:tracePt t="8663" x="5067300" y="977900"/>
          <p14:tracePt t="8682" x="5092700" y="996950"/>
          <p14:tracePt t="8701" x="5143500" y="996950"/>
          <p14:tracePt t="8716" x="5156200" y="996950"/>
          <p14:tracePt t="8735" x="5187950" y="984250"/>
          <p14:tracePt t="8762" x="5251450" y="984250"/>
          <p14:tracePt t="8799" x="5321300" y="977900"/>
          <p14:tracePt t="8825" x="5359400" y="971550"/>
          <p14:tracePt t="8844" x="5403850" y="965200"/>
          <p14:tracePt t="8873" x="5441950" y="965200"/>
          <p14:tracePt t="8884" x="5473700" y="965200"/>
          <p14:tracePt t="8901" x="5505450" y="952500"/>
          <p14:tracePt t="8933" x="5568950" y="946150"/>
          <p14:tracePt t="8951" x="5594350" y="946150"/>
          <p14:tracePt t="8971" x="5638800" y="946150"/>
          <p14:tracePt t="9001" x="5715000" y="946150"/>
          <p14:tracePt t="9015" x="5759450" y="939800"/>
          <p14:tracePt t="9041" x="5810250" y="927100"/>
          <p14:tracePt t="9059" x="5892800" y="933450"/>
          <p14:tracePt t="9084" x="5930900" y="933450"/>
          <p14:tracePt t="9099" x="5943600" y="933450"/>
          <p14:tracePt t="9133" x="6026150" y="933450"/>
          <p14:tracePt t="9167" x="6064250" y="933450"/>
          <p14:tracePt t="9197" x="6108700" y="933450"/>
          <p14:tracePt t="9233" x="6165850" y="927100"/>
          <p14:tracePt t="9251" x="6210300" y="927100"/>
          <p14:tracePt t="9259" x="6235700" y="927100"/>
          <p14:tracePt t="9299" x="6305550" y="927100"/>
          <p14:tracePt t="9300" x="6324600" y="927100"/>
          <p14:tracePt t="9325" x="6337300" y="927100"/>
          <p14:tracePt t="9352" x="6362700" y="927100"/>
          <p14:tracePt t="9372" x="6388100" y="927100"/>
          <p14:tracePt t="9401" x="6400800" y="927100"/>
          <p14:tracePt t="10099" x="6343650" y="933450"/>
          <p14:tracePt t="10116" x="6096000" y="996950"/>
          <p14:tracePt t="10151" x="5594350" y="1092200"/>
          <p14:tracePt t="10186" x="5213350" y="1130300"/>
          <p14:tracePt t="10218" x="4762500" y="1187450"/>
          <p14:tracePt t="10251" x="4318000" y="1250950"/>
          <p14:tracePt t="10252" x="4197350" y="1276350"/>
          <p14:tracePt t="10281" x="3765550" y="1365250"/>
          <p14:tracePt t="10308" x="3422650" y="1397000"/>
          <p14:tracePt t="10335" x="3308350" y="1447800"/>
          <p14:tracePt t="10354" x="3181350" y="1511300"/>
          <p14:tracePt t="10389" x="2717800" y="1663700"/>
          <p14:tracePt t="10418" x="2609850" y="1695450"/>
          <p14:tracePt t="10452" x="2374900" y="1790700"/>
          <p14:tracePt t="10479" x="2254250" y="1809750"/>
          <p14:tracePt t="10501" x="2101850" y="1854200"/>
          <p14:tracePt t="10516" x="1974850" y="1873250"/>
          <p14:tracePt t="10551" x="1752600" y="1898650"/>
          <p14:tracePt t="10571" x="1644650" y="1885950"/>
          <p14:tracePt t="10590" x="1466850" y="1885950"/>
          <p14:tracePt t="10618" x="1352550" y="1885950"/>
          <p14:tracePt t="10651" x="1238250" y="1885950"/>
          <p14:tracePt t="10687" x="1155700" y="1873250"/>
          <p14:tracePt t="10696" x="1149350" y="1873250"/>
          <p14:tracePt t="10719" x="1136650" y="1860550"/>
          <p14:tracePt t="10751" x="1111250" y="1816100"/>
          <p14:tracePt t="10777" x="1104900" y="1784350"/>
          <p14:tracePt t="10831" x="1060450" y="1714500"/>
          <p14:tracePt t="10859" x="1047750" y="1689100"/>
          <p14:tracePt t="10885" x="1028700" y="1670050"/>
          <p14:tracePt t="10916" x="1022350" y="1644650"/>
          <p14:tracePt t="10951" x="1016000" y="1606550"/>
          <p14:tracePt t="10977" x="1003300" y="1587500"/>
          <p14:tracePt t="10996" x="1009650" y="1562100"/>
          <p14:tracePt t="11018" x="1016000" y="1549400"/>
          <p14:tracePt t="11051" x="1028700" y="1530350"/>
          <p14:tracePt t="11059" x="1035050" y="1530350"/>
          <p14:tracePt t="11106" x="1041400" y="1530350"/>
          <p14:tracePt t="11150" x="1047750" y="1530350"/>
          <p14:tracePt t="11185" x="1066800" y="1530350"/>
          <p14:tracePt t="11204" x="1073150" y="1536700"/>
          <p14:tracePt t="11212" x="1079500" y="1536700"/>
          <p14:tracePt t="11250" x="1085850" y="1549400"/>
          <p14:tracePt t="11276" x="1098550" y="1587500"/>
          <p14:tracePt t="11312" x="1098550" y="1631950"/>
          <p14:tracePt t="11350" x="1092200" y="1657350"/>
          <p14:tracePt t="11419" x="1079500" y="1663700"/>
          <p14:tracePt t="11437" x="1073150" y="1670050"/>
          <p14:tracePt t="11451" x="1066800" y="1670050"/>
          <p14:tracePt t="11511" x="1047750" y="1670050"/>
          <p14:tracePt t="11535" x="1035050" y="1651000"/>
          <p14:tracePt t="11568" x="1028700" y="1625600"/>
          <p14:tracePt t="11588" x="1022350" y="1600200"/>
          <p14:tracePt t="11606" x="1016000" y="1593850"/>
          <p14:tracePt t="11648" x="1003300" y="1574800"/>
          <p14:tracePt t="11669" x="1003300" y="1568450"/>
          <p14:tracePt t="11704" x="1003300" y="1543050"/>
          <p14:tracePt t="11713" x="1009650" y="1543050"/>
          <p14:tracePt t="11735" x="1022350" y="1530350"/>
          <p14:tracePt t="11768" x="1060450" y="1504950"/>
          <p14:tracePt t="11795" x="1079500" y="1492250"/>
          <p14:tracePt t="11805" x="1085850" y="1479550"/>
          <p14:tracePt t="11902" x="1130300" y="1498600"/>
          <p14:tracePt t="11933" x="1162050" y="1524000"/>
          <p14:tracePt t="11969" x="1174750" y="1549400"/>
          <p14:tracePt t="11996" x="1193800" y="1581150"/>
          <p14:tracePt t="12033" x="1200150" y="1600200"/>
          <p14:tracePt t="12068" x="1181100" y="1644650"/>
          <p14:tracePt t="12087" x="1168400" y="1651000"/>
          <p14:tracePt t="12105" x="1155700" y="1670050"/>
          <p14:tracePt t="12135" x="1117600" y="1689100"/>
          <p14:tracePt t="12150" x="1098550" y="1689100"/>
          <p14:tracePt t="12168" x="1073150" y="1689100"/>
          <p14:tracePt t="12201" x="1028700" y="1689100"/>
          <p14:tracePt t="12228" x="996950" y="1670050"/>
          <p14:tracePt t="12266" x="971550" y="1644650"/>
          <p14:tracePt t="12293" x="946150" y="1625600"/>
          <p14:tracePt t="12333" x="933450" y="1600200"/>
          <p14:tracePt t="12368" x="933450" y="1562100"/>
          <p14:tracePt t="12401" x="933450" y="1536700"/>
          <p14:tracePt t="12418" x="933450" y="1524000"/>
          <p14:tracePt t="12448" x="952500" y="1492250"/>
          <p14:tracePt t="12469" x="971550" y="1479550"/>
          <p14:tracePt t="12495" x="990600" y="1473200"/>
          <p14:tracePt t="12513" x="1009650" y="1473200"/>
          <p14:tracePt t="12535" x="1054100" y="1466850"/>
          <p14:tracePt t="12568" x="1079500" y="1466850"/>
          <p14:tracePt t="12603" x="1085850" y="1466850"/>
          <p14:tracePt t="12636" x="1123950" y="1492250"/>
          <p14:tracePt t="12669" x="1155700" y="1536700"/>
          <p14:tracePt t="12695" x="1155700" y="1568450"/>
          <p14:tracePt t="12733" x="1162050" y="1600200"/>
          <p14:tracePt t="12767" x="1155700" y="1619250"/>
          <p14:tracePt t="12793" x="1149350" y="1625600"/>
          <p14:tracePt t="12833" x="1136650" y="1651000"/>
          <p14:tracePt t="13000" x="1123950" y="1651000"/>
          <p14:tracePt t="13009" x="1117600" y="1651000"/>
          <p14:tracePt t="13028" x="1104900" y="1651000"/>
          <p14:tracePt t="13067" x="1092200" y="1625600"/>
          <p14:tracePt t="13068" x="1085850" y="1625600"/>
          <p14:tracePt t="13086" x="1085850" y="1619250"/>
          <p14:tracePt t="13121" x="1073150" y="1612900"/>
          <p14:tracePt t="13248" x="1066800" y="1612900"/>
          <p14:tracePt t="13293" x="1054100" y="1600200"/>
          <p14:tracePt t="13321" x="1054100" y="1587500"/>
          <p14:tracePt t="14092" x="1054100" y="1600200"/>
          <p14:tracePt t="14102" x="1054100" y="1606550"/>
          <p14:tracePt t="14122" x="1054100" y="1619250"/>
          <p14:tracePt t="14153" x="1054100" y="1644650"/>
          <p14:tracePt t="14187" x="1054100" y="1651000"/>
          <p14:tracePt t="14309" x="1085850" y="1663700"/>
          <p14:tracePt t="14351" x="1104900" y="1695450"/>
          <p14:tracePt t="14386" x="1111250" y="1695450"/>
          <p14:tracePt t="14406" x="1117600" y="1701800"/>
          <p14:tracePt t="14451" x="1130300" y="1701800"/>
          <p14:tracePt t="14477" x="1149350" y="1708150"/>
          <p14:tracePt t="14511" x="1168400" y="1708150"/>
          <p14:tracePt t="14584" x="1181100" y="1708150"/>
          <p14:tracePt t="14934" x="1282700" y="1733550"/>
          <p14:tracePt t="14969" x="1466850" y="1778000"/>
          <p14:tracePt t="14995" x="1606550" y="1784350"/>
          <p14:tracePt t="15015" x="1619250" y="1784350"/>
          <p14:tracePt t="15024" x="1625600" y="1784350"/>
          <p14:tracePt t="15051" x="1631950" y="1784350"/>
          <p14:tracePt t="15234" x="1746250" y="1778000"/>
          <p14:tracePt t="15270" x="1936750" y="1758950"/>
          <p14:tracePt t="15293" x="1981200" y="1758950"/>
          <p14:tracePt t="15417" x="2019300" y="1752600"/>
          <p14:tracePt t="15437" x="2139950" y="1746250"/>
          <p14:tracePt t="15470" x="2260600" y="1758950"/>
          <p14:tracePt t="15493" x="2317750" y="1758950"/>
          <p14:tracePt t="15511" x="2330450" y="1758950"/>
          <p14:tracePt t="15634" x="2387600" y="1758950"/>
          <p14:tracePt t="15666" x="2546350" y="1758950"/>
          <p14:tracePt t="15703" x="2628900" y="1752600"/>
          <p14:tracePt t="15825" x="2635250" y="1752600"/>
          <p14:tracePt t="15868" x="2857500" y="1752600"/>
          <p14:tracePt t="15903" x="2952750" y="1752600"/>
          <p14:tracePt t="15932" x="2952750" y="1758950"/>
          <p14:tracePt t="16569" x="0" y="0"/>
        </p14:tracePtLst>
        <p14:tracePtLst>
          <p14:tracePt t="18585" x="1790700" y="4318000"/>
          <p14:tracePt t="19043" x="1797050" y="4318000"/>
          <p14:tracePt t="19070" x="2006600" y="4318000"/>
          <p14:tracePt t="19104" x="2222500" y="4337050"/>
          <p14:tracePt t="19121" x="2311400" y="4337050"/>
          <p14:tracePt t="19138" x="2355850" y="4337050"/>
          <p14:tracePt t="19156" x="2419350" y="4343400"/>
          <p14:tracePt t="19187" x="2540000" y="4343400"/>
          <p14:tracePt t="19220" x="2692400" y="4343400"/>
          <p14:tracePt t="19246" x="2794000" y="4356100"/>
          <p14:tracePt t="19285" x="3003550" y="4349750"/>
          <p14:tracePt t="19310" x="3117850" y="4349750"/>
          <p14:tracePt t="19339" x="3187700" y="4349750"/>
          <p14:tracePt t="19370" x="3282950" y="4349750"/>
          <p14:tracePt t="19404" x="3441700" y="4349750"/>
          <p14:tracePt t="19435" x="3498850" y="4343400"/>
          <p14:tracePt t="19435" x="3517900" y="4343400"/>
          <p14:tracePt t="19461" x="3587750" y="4330700"/>
          <p14:tracePt t="19488" x="3651250" y="4324350"/>
          <p14:tracePt t="19502" x="3702050" y="4324350"/>
          <p14:tracePt t="19511" x="3733800" y="4311650"/>
          <p14:tracePt t="19545" x="3829050" y="4305300"/>
          <p14:tracePt t="19571" x="3892550" y="4305300"/>
          <p14:tracePt t="19604" x="4000500" y="4305300"/>
          <p14:tracePt t="19640" x="4083050" y="4292600"/>
          <p14:tracePt t="19684" x="4133850" y="4286250"/>
          <p14:tracePt t="19704" x="4140200" y="4286250"/>
          <p14:tracePt t="20243" x="0" y="0"/>
        </p14:tracePtLst>
        <p14:tracePtLst>
          <p14:tracePt t="24237" x="4133850" y="4337050"/>
          <p14:tracePt t="24552" x="4127500" y="4375150"/>
          <p14:tracePt t="24572" x="4127500" y="4419600"/>
          <p14:tracePt t="24608" x="4133850" y="4464050"/>
          <p14:tracePt t="24639" x="4165600" y="4521200"/>
          <p14:tracePt t="24672" x="4184650" y="4559300"/>
          <p14:tracePt t="24699" x="4203700" y="4597400"/>
          <p14:tracePt t="24729" x="4222750" y="4641850"/>
          <p14:tracePt t="24756" x="4229100" y="4686300"/>
          <p14:tracePt t="24770" x="4229100" y="4692650"/>
          <p14:tracePt t="24796" x="4235450" y="4775200"/>
          <p14:tracePt t="24818" x="4235450" y="4813300"/>
          <p14:tracePt t="24844" x="4235450" y="4908550"/>
          <p14:tracePt t="24872" x="4235450" y="4946650"/>
          <p14:tracePt t="24890" x="4235450" y="4991100"/>
          <p14:tracePt t="24899" x="4235450" y="5010150"/>
          <p14:tracePt t="24938" x="4235450" y="5092700"/>
          <p14:tracePt t="24954" x="4235450" y="5111750"/>
          <p14:tracePt t="24972" x="4216400" y="5162550"/>
          <p14:tracePt t="24980" x="4216400" y="5168900"/>
          <p14:tracePt t="25012" x="4197350" y="5232400"/>
          <p14:tracePt t="25039" x="4203700" y="5283200"/>
          <p14:tracePt t="25072" x="4197350" y="5340350"/>
          <p14:tracePt t="25103" x="4184650" y="5384800"/>
          <p14:tracePt t="25138" x="4159250" y="5422900"/>
          <p14:tracePt t="25172" x="4146550" y="5461000"/>
          <p14:tracePt t="25199" x="4146550" y="5486400"/>
          <p14:tracePt t="25237" x="4133850" y="5530850"/>
          <p14:tracePt t="25272" x="4114800" y="5568950"/>
          <p14:tracePt t="25296" x="4108450" y="5575300"/>
          <p14:tracePt t="25313" x="4108450" y="5581650"/>
          <p14:tracePt t="25352" x="4102100" y="5607050"/>
          <p14:tracePt t="25372" x="4095750" y="5607050"/>
          <p14:tracePt t="25811" x="0" y="0"/>
        </p14:tracePtLst>
        <p14:tracePtLst>
          <p14:tracePt t="29172" x="4070350" y="5607050"/>
          <p14:tracePt t="29656" x="4044950" y="5607050"/>
          <p14:tracePt t="29691" x="3905250" y="5594350"/>
          <p14:tracePt t="29717" x="3803650" y="5594350"/>
          <p14:tracePt t="29728" x="3784600" y="5594350"/>
          <p14:tracePt t="29746" x="3765550" y="5594350"/>
          <p14:tracePt t="29797" x="3460750" y="5594350"/>
          <p14:tracePt t="29825" x="3321050" y="5594350"/>
          <p14:tracePt t="29845" x="3219450" y="5594350"/>
          <p14:tracePt t="29874" x="3098800" y="5594350"/>
          <p14:tracePt t="29907" x="2959100" y="5594350"/>
          <p14:tracePt t="29935" x="2781300" y="5613400"/>
          <p14:tracePt t="29953" x="2686050" y="5613400"/>
          <p14:tracePt t="29989" x="2476500" y="5638800"/>
          <p14:tracePt t="30014" x="2343150" y="5645150"/>
          <p14:tracePt t="30024" x="2336800" y="5645150"/>
          <p14:tracePt t="30041" x="2286000" y="5645150"/>
          <p14:tracePt t="30073" x="2209800" y="5638800"/>
          <p14:tracePt t="30108" x="2146300" y="5638800"/>
          <p14:tracePt t="30133" x="2114550" y="5638800"/>
          <p14:tracePt t="30171" x="2082800" y="5632450"/>
          <p14:tracePt t="30197" x="2057400" y="5632450"/>
          <p14:tracePt t="30215" x="2038350" y="5632450"/>
          <p14:tracePt t="30255" x="1993900" y="5632450"/>
          <p14:tracePt t="30272" x="1981200" y="5632450"/>
          <p14:tracePt t="30307" x="1955800" y="5619750"/>
          <p14:tracePt t="30307" x="1943100" y="5613400"/>
          <p14:tracePt t="30342" x="1917700" y="5607050"/>
          <p14:tracePt t="30374" x="1898650" y="5600700"/>
          <p14:tracePt t="30407" x="1879600" y="5600700"/>
          <p14:tracePt t="30572" x="1841500" y="5594350"/>
          <p14:tracePt t="30607" x="1841500" y="5588000"/>
          <p14:tracePt t="31056" x="0" y="0"/>
        </p14:tracePtLst>
        <p14:tracePtLst>
          <p14:tracePt t="34765" x="1860550" y="5505450"/>
          <p14:tracePt t="35190" x="1866900" y="5480050"/>
          <p14:tracePt t="35216" x="1898650" y="5448300"/>
          <p14:tracePt t="35227" x="1911350" y="5441950"/>
          <p14:tracePt t="35255" x="1936750" y="5372100"/>
          <p14:tracePt t="35264" x="1936750" y="5359400"/>
          <p14:tracePt t="35290" x="1949450" y="5314950"/>
          <p14:tracePt t="35325" x="1981200" y="5226050"/>
          <p14:tracePt t="35352" x="1981200" y="5181600"/>
          <p14:tracePt t="35371" x="1981200" y="5143500"/>
          <p14:tracePt t="35392" x="1974850" y="5099050"/>
          <p14:tracePt t="35425" x="1974850" y="5010150"/>
          <p14:tracePt t="35452" x="1974850" y="4953000"/>
          <p14:tracePt t="35480" x="1974850" y="4914900"/>
          <p14:tracePt t="35509" x="1943100" y="4832350"/>
          <p14:tracePt t="35524" x="1924050" y="4787900"/>
          <p14:tracePt t="35559" x="1905000" y="4699000"/>
          <p14:tracePt t="35586" x="1879600" y="4610100"/>
          <p14:tracePt t="35624" x="1841500" y="4546600"/>
          <p14:tracePt t="35651" x="1835150" y="4483100"/>
          <p14:tracePt t="35691" x="1816100" y="4432300"/>
          <p14:tracePt t="35726" x="1803400" y="4387850"/>
          <p14:tracePt t="35762" x="1803400" y="4362450"/>
          <p14:tracePt t="35805" x="1797050" y="4337050"/>
          <p14:tracePt t="36141" x="0" y="0"/>
        </p14:tracePtLst>
        <p14:tracePtLst>
          <p14:tracePt t="40225" x="6743700" y="3917950"/>
          <p14:tracePt t="40492" x="6737350" y="3962400"/>
          <p14:tracePt t="40527" x="6718300" y="4006850"/>
          <p14:tracePt t="40563" x="6718300" y="4044950"/>
          <p14:tracePt t="40607" x="6718300" y="4114800"/>
          <p14:tracePt t="40628" x="6718300" y="4152900"/>
          <p14:tracePt t="40669" x="6705600" y="4210050"/>
          <p14:tracePt t="40709" x="6699250" y="4254500"/>
          <p14:tracePt t="40726" x="6686550" y="4273550"/>
          <p14:tracePt t="40760" x="6686550" y="4305300"/>
          <p14:tracePt t="40792" x="6686550" y="4343400"/>
          <p14:tracePt t="40827" x="6686550" y="4362450"/>
          <p14:tracePt t="40827" x="6686550" y="4368800"/>
          <p14:tracePt t="40873" x="6686550" y="4381500"/>
          <p14:tracePt t="40891" x="6686550" y="4394200"/>
          <p14:tracePt t="40925" x="6686550" y="4400550"/>
          <p14:tracePt t="41209" x="6686550" y="4508500"/>
          <p14:tracePt t="41226" x="6680200" y="4552950"/>
          <p14:tracePt t="41262" x="6680200" y="4603750"/>
          <p14:tracePt t="41294" x="6680200" y="4616450"/>
          <p14:tracePt t="41328" x="6692900" y="4635500"/>
          <p14:tracePt t="41355" x="6692900" y="4654550"/>
          <p14:tracePt t="41407" x="6699250" y="4679950"/>
          <p14:tracePt t="41435" x="6699250" y="4699000"/>
          <p14:tracePt t="41436" x="6699250" y="4705350"/>
          <p14:tracePt t="41453" x="6699250" y="4711700"/>
          <p14:tracePt t="41509" x="6699250" y="4730750"/>
          <p14:tracePt t="41561" x="6699250" y="4749800"/>
          <p14:tracePt t="41592" x="6686550" y="4749800"/>
          <p14:tracePt t="41860" x="6686550" y="4787900"/>
          <p14:tracePt t="41887" x="6692900" y="4826000"/>
          <p14:tracePt t="41926" x="6711950" y="4876800"/>
          <p14:tracePt t="41961" x="6737350" y="4902200"/>
          <p14:tracePt t="41980" x="6743700" y="4902200"/>
          <p14:tracePt t="42016" x="6743700" y="4921250"/>
          <p14:tracePt t="42044" x="6762750" y="4953000"/>
          <p14:tracePt t="42062" x="6762750" y="4965700"/>
          <p14:tracePt t="42079" x="6769100" y="4978400"/>
          <p14:tracePt t="42111" x="6769100" y="4997450"/>
          <p14:tracePt t="42144" x="6775450" y="5022850"/>
          <p14:tracePt t="42186" x="6775450" y="5041900"/>
          <p14:tracePt t="42224" x="6756400" y="5080000"/>
          <p14:tracePt t="42244" x="6756400" y="5099050"/>
          <p14:tracePt t="42279" x="6756400" y="5105400"/>
          <p14:tracePt t="42311" x="6756400" y="5124450"/>
          <p14:tracePt t="42344" x="6756400" y="5130800"/>
          <p14:tracePt t="42387" x="6750050" y="5137150"/>
          <p14:tracePt t="42609" x="6750050" y="5118100"/>
          <p14:tracePt t="42645" x="6781800" y="5016500"/>
          <p14:tracePt t="42671" x="6788150" y="4940300"/>
          <p14:tracePt t="42699" x="6800850" y="4857750"/>
          <p14:tracePt t="42728" x="6800850" y="4775200"/>
          <p14:tracePt t="42743" x="6800850" y="4743450"/>
          <p14:tracePt t="42779" x="6800850" y="4667250"/>
          <p14:tracePt t="42790" x="6800850" y="4660900"/>
          <p14:tracePt t="42810" x="6794500" y="4635500"/>
          <p14:tracePt t="42845" x="6788150" y="4559300"/>
          <p14:tracePt t="42869" x="6788150" y="4514850"/>
          <p14:tracePt t="42909" x="6781800" y="4445000"/>
          <p14:tracePt t="42945" x="6769100" y="4387850"/>
          <p14:tracePt t="42978" x="6769100" y="4324350"/>
          <p14:tracePt t="43024" x="6769100" y="4248150"/>
          <p14:tracePt t="43045" x="6769100" y="4216400"/>
          <p14:tracePt t="43078" x="6762750" y="4197350"/>
          <p14:tracePt t="43109" x="6756400" y="4171950"/>
          <p14:tracePt t="43144" x="6756400" y="4133850"/>
          <p14:tracePt t="43169" x="6750050" y="4095750"/>
          <p14:tracePt t="43196" x="6743700" y="4057650"/>
          <p14:tracePt t="43228" x="6743700" y="4032250"/>
          <p14:tracePt t="43243" x="6743700" y="4025900"/>
          <p14:tracePt t="43291" x="6743700" y="3994150"/>
          <p14:tracePt t="43308" x="6743700" y="3987800"/>
          <p14:tracePt t="43343" x="6743700" y="3956050"/>
          <p14:tracePt t="43361" x="6743700" y="3943350"/>
          <p14:tracePt t="43369" x="6743700" y="3930650"/>
          <p14:tracePt t="43409" x="6750050" y="3892550"/>
          <p14:tracePt t="43444" x="6750050" y="3873500"/>
          <p14:tracePt t="43577" x="6750050" y="3886200"/>
          <p14:tracePt t="43604" x="6750050" y="3956050"/>
          <p14:tracePt t="43628" x="6756400" y="4032250"/>
          <p14:tracePt t="43652" x="6756400" y="4114800"/>
          <p14:tracePt t="43670" x="6762750" y="4152900"/>
          <p14:tracePt t="43698" x="6762750" y="4216400"/>
          <p14:tracePt t="43728" x="6762750" y="4311650"/>
          <p14:tracePt t="43762" x="6769100" y="4381500"/>
          <p14:tracePt t="43798" x="6781800" y="4464050"/>
          <p14:tracePt t="43845" x="6781800" y="4552950"/>
          <p14:tracePt t="43870" x="6781800" y="4591050"/>
          <p14:tracePt t="43887" x="6781800" y="4616450"/>
          <p14:tracePt t="43911" x="6788150" y="4667250"/>
          <p14:tracePt t="43926" x="6788150" y="4699000"/>
          <p14:tracePt t="43945" x="6788150" y="4730750"/>
          <p14:tracePt t="43963" x="6788150" y="4781550"/>
          <p14:tracePt t="43981" x="6788150" y="4794250"/>
          <p14:tracePt t="44001" x="6788150" y="4826000"/>
          <p14:tracePt t="44012" x="6788150" y="4845050"/>
          <p14:tracePt t="44029" x="6788150" y="4870450"/>
          <p14:tracePt t="44062" x="6788150" y="4933950"/>
          <p14:tracePt t="44091" x="6788150" y="4959350"/>
          <p14:tracePt t="44126" x="6781800" y="4997450"/>
          <p14:tracePt t="44162" x="6781800" y="5010150"/>
          <p14:tracePt t="44197" x="6781800" y="5035550"/>
          <p14:tracePt t="44228" x="6781800" y="5060950"/>
          <p14:tracePt t="44262" x="6788150" y="5067300"/>
          <p14:tracePt t="44297" x="6788150" y="5080000"/>
          <p14:tracePt t="44328" x="6788150" y="5105400"/>
          <p14:tracePt t="44362" x="6788150" y="5118100"/>
          <p14:tracePt t="44588" x="0" y="0"/>
        </p14:tracePtLst>
        <p14:tracePtLst>
          <p14:tracePt t="48027" x="7981950" y="5949950"/>
          <p14:tracePt t="48144" x="7981950" y="5937250"/>
          <p14:tracePt t="48180" x="7988300" y="5937250"/>
          <p14:tracePt t="48213" x="7994650" y="5937250"/>
          <p14:tracePt t="48246" x="8007350" y="5937250"/>
          <p14:tracePt t="48280" x="8013700" y="5937250"/>
          <p14:tracePt t="48313" x="8039100" y="5937250"/>
          <p14:tracePt t="48346" x="8051800" y="5937250"/>
          <p14:tracePt t="48379" x="8064500" y="5937250"/>
          <p14:tracePt t="48461" x="8089900" y="5937250"/>
          <p14:tracePt t="48511" x="8096250" y="5937250"/>
          <p14:tracePt t="48528" x="8102600" y="5937250"/>
          <p14:tracePt t="48570" x="8108950" y="5943600"/>
          <p14:tracePt t="48603" x="8121650" y="5949950"/>
          <p14:tracePt t="48603" x="8134350" y="5956300"/>
          <p14:tracePt t="48642" x="8147050" y="5962650"/>
          <p14:tracePt t="48671" x="8159750" y="5962650"/>
          <p14:tracePt t="49228" x="8147050" y="5962650"/>
          <p14:tracePt t="49263" x="8115300" y="5969000"/>
          <p14:tracePt t="49281" x="8108950" y="5975350"/>
          <p14:tracePt t="49306" x="8089900" y="5975350"/>
          <p14:tracePt t="49330" x="8064500" y="5975350"/>
          <p14:tracePt t="49363" x="8051800" y="5975350"/>
          <p14:tracePt t="49403" x="8026400" y="5975350"/>
          <p14:tracePt t="49443" x="8013700" y="5975350"/>
          <p14:tracePt t="49528" x="8001000" y="5975350"/>
          <p14:tracePt t="49563" x="7981950" y="5975350"/>
          <p14:tracePt t="49564" x="7969250" y="5975350"/>
          <p14:tracePt t="49628" x="7962900" y="5975350"/>
          <p14:tracePt t="50345" x="0" y="0"/>
        </p14:tracePtLst>
        <p14:tracePtLst>
          <p14:tracePt t="52879" x="1841500" y="4318000"/>
          <p14:tracePt t="53029" x="1854200" y="4324350"/>
          <p14:tracePt t="53062" x="1993900" y="4324350"/>
          <p14:tracePt t="53098" x="2063750" y="4324350"/>
          <p14:tracePt t="53123" x="2095500" y="4330700"/>
          <p14:tracePt t="53123" x="2101850" y="4330700"/>
          <p14:tracePt t="53150" x="2139950" y="4343400"/>
          <p14:tracePt t="53181" x="2247900" y="4343400"/>
          <p14:tracePt t="53214" x="2336800" y="4343400"/>
          <p14:tracePt t="53248" x="2413000" y="4349750"/>
          <p14:tracePt t="53279" x="2520950" y="4343400"/>
          <p14:tracePt t="53314" x="2667000" y="4343400"/>
          <p14:tracePt t="53340" x="2863850" y="4343400"/>
          <p14:tracePt t="53364" x="2984500" y="4343400"/>
          <p14:tracePt t="53379" x="3060700" y="4337050"/>
          <p14:tracePt t="53397" x="3111500" y="4337050"/>
          <p14:tracePt t="53415" x="3155950" y="4337050"/>
          <p14:tracePt t="53448" x="3244850" y="4337050"/>
          <p14:tracePt t="53477" x="3365500" y="4343400"/>
          <p14:tracePt t="53514" x="3460750" y="4343400"/>
          <p14:tracePt t="53548" x="3562350" y="4349750"/>
          <p14:tracePt t="53581" x="3651250" y="4356100"/>
          <p14:tracePt t="53604" x="3721100" y="4356100"/>
          <p14:tracePt t="53623" x="3778250" y="4356100"/>
          <p14:tracePt t="53649" x="3835400" y="4356100"/>
          <p14:tracePt t="53681" x="3911600" y="4356100"/>
          <p14:tracePt t="53714" x="3943350" y="4356100"/>
          <p14:tracePt t="53748" x="3994150" y="4356100"/>
          <p14:tracePt t="53781" x="4114800" y="4343400"/>
          <p14:tracePt t="53814" x="4184650" y="4343400"/>
          <p14:tracePt t="54013" x="4197350" y="4406900"/>
          <p14:tracePt t="54032" x="4197350" y="4451350"/>
          <p14:tracePt t="54040" x="4197350" y="4476750"/>
          <p14:tracePt t="54079" x="4159250" y="4648200"/>
          <p14:tracePt t="54105" x="4146550" y="4730750"/>
          <p14:tracePt t="54134" x="4146550" y="4819650"/>
          <p14:tracePt t="54152" x="4146550" y="4870450"/>
          <p14:tracePt t="54181" x="4140200" y="4972050"/>
          <p14:tracePt t="54215" x="4140200" y="5067300"/>
          <p14:tracePt t="54233" x="4127500" y="5124450"/>
          <p14:tracePt t="54243" x="4127500" y="5162550"/>
          <p14:tracePt t="54278" x="4095750" y="5257800"/>
          <p14:tracePt t="54306" x="4083050" y="5321300"/>
          <p14:tracePt t="54324" x="4076700" y="5378450"/>
          <p14:tracePt t="54344" x="4076700" y="5391150"/>
          <p14:tracePt t="54380" x="4070350" y="5454650"/>
          <p14:tracePt t="54397" x="4070350" y="5486400"/>
          <p14:tracePt t="54406" x="4070350" y="5492750"/>
          <p14:tracePt t="54434" x="4070350" y="5524500"/>
          <p14:tracePt t="54465" x="4070350" y="5549900"/>
          <p14:tracePt t="54479" x="4070350" y="5562600"/>
          <p14:tracePt t="54514" x="4070350" y="5575300"/>
          <p14:tracePt t="54544" x="4070350" y="5581650"/>
          <p14:tracePt t="54571" x="4057650" y="5588000"/>
          <p14:tracePt t="54606" x="3994150" y="5626100"/>
          <p14:tracePt t="54633" x="3930650" y="5626100"/>
          <p14:tracePt t="54665" x="3860800" y="5638800"/>
          <p14:tracePt t="54698" x="3803650" y="5645150"/>
          <p14:tracePt t="54732" x="3657600" y="5632450"/>
          <p14:tracePt t="54763" x="3568700" y="5626100"/>
          <p14:tracePt t="54798" x="3498850" y="5607050"/>
          <p14:tracePt t="54822" x="3422650" y="5607050"/>
          <p14:tracePt t="54843" x="3397250" y="5600700"/>
          <p14:tracePt t="54853" x="3365500" y="5600700"/>
          <p14:tracePt t="54880" x="3333750" y="5600700"/>
          <p14:tracePt t="54896" x="3308350" y="5600700"/>
          <p14:tracePt t="54932" x="3194050" y="5600700"/>
          <p14:tracePt t="54968" x="3073400" y="5588000"/>
          <p14:tracePt t="54980" x="3016250" y="5581650"/>
          <p14:tracePt t="54998" x="2997200" y="5581650"/>
          <p14:tracePt t="55013" x="2971800" y="5581650"/>
          <p14:tracePt t="55032" x="2952750" y="5581650"/>
          <p14:tracePt t="55057" x="2889250" y="5581650"/>
          <p14:tracePt t="55094" x="2781300" y="5581650"/>
          <p14:tracePt t="55122" x="2730500" y="5568950"/>
          <p14:tracePt t="55134" x="2686050" y="5562600"/>
          <p14:tracePt t="55170" x="2622550" y="5556250"/>
          <p14:tracePt t="55198" x="2546350" y="5556250"/>
          <p14:tracePt t="55232" x="2470150" y="5556250"/>
          <p14:tracePt t="55259" x="2400300" y="5556250"/>
          <p14:tracePt t="55259" x="2381250" y="5556250"/>
          <p14:tracePt t="55296" x="2292350" y="5549900"/>
          <p14:tracePt t="55322" x="2241550" y="5549900"/>
          <p14:tracePt t="55340" x="2203450" y="5549900"/>
          <p14:tracePt t="55361" x="2171700" y="5549900"/>
          <p14:tracePt t="55397" x="2089150" y="5549900"/>
          <p14:tracePt t="55414" x="2070100" y="5549900"/>
          <p14:tracePt t="55432" x="2063750" y="5549900"/>
          <p14:tracePt t="55467" x="2025650" y="5537200"/>
          <p14:tracePt t="55467" x="2019300" y="5530850"/>
          <p14:tracePt t="55498" x="1968500" y="5530850"/>
          <p14:tracePt t="55514" x="1917700" y="5530850"/>
          <p14:tracePt t="55532" x="1873250" y="5524500"/>
          <p14:tracePt t="55558" x="1866900" y="5524500"/>
          <p14:tracePt t="55630" x="1860550" y="5524500"/>
          <p14:tracePt t="55655" x="1847850" y="5524500"/>
          <p14:tracePt t="55682" x="1816100" y="5524500"/>
          <p14:tracePt t="55701" x="1809750" y="5524500"/>
          <p14:tracePt t="55830" x="1803400" y="5518150"/>
          <p14:tracePt t="55857" x="1803400" y="5467350"/>
          <p14:tracePt t="55869" x="1803400" y="5435600"/>
          <p14:tracePt t="55887" x="1803400" y="5378450"/>
          <p14:tracePt t="55920" x="1803400" y="5334000"/>
          <p14:tracePt t="55949" x="1803400" y="5245100"/>
          <p14:tracePt t="55968" x="1809750" y="5213350"/>
          <p14:tracePt t="55978" x="1822450" y="5194300"/>
          <p14:tracePt t="56000" x="1822450" y="5162550"/>
          <p14:tracePt t="56016" x="1822450" y="5130800"/>
          <p14:tracePt t="56032" x="1822450" y="5105400"/>
          <p14:tracePt t="56059" x="1841500" y="5054600"/>
          <p14:tracePt t="56059" x="1841500" y="5048250"/>
          <p14:tracePt t="56086" x="1841500" y="5010150"/>
          <p14:tracePt t="56131" x="1835150" y="4940300"/>
          <p14:tracePt t="56150" x="1835150" y="4889500"/>
          <p14:tracePt t="56178" x="1835150" y="4845050"/>
          <p14:tracePt t="56187" x="1835150" y="4813300"/>
          <p14:tracePt t="56214" x="1828800" y="4749800"/>
          <p14:tracePt t="56230" x="1822450" y="4718050"/>
          <p14:tracePt t="56266" x="1822450" y="4667250"/>
          <p14:tracePt t="56291" x="1803400" y="4635500"/>
          <p14:tracePt t="56315" x="1803400" y="4616450"/>
          <p14:tracePt t="56330" x="1803400" y="4597400"/>
          <p14:tracePt t="56349" x="1797050" y="4572000"/>
          <p14:tracePt t="56374" x="1797050" y="4546600"/>
          <p14:tracePt t="56384" x="1797050" y="4527550"/>
          <p14:tracePt t="56401" x="1803400" y="4502150"/>
          <p14:tracePt t="56433" x="1803400" y="4451350"/>
          <p14:tracePt t="56447" x="1803400" y="4432300"/>
          <p14:tracePt t="56481" x="1803400" y="4406900"/>
          <p14:tracePt t="56516" x="1803400" y="4375150"/>
          <p14:tracePt t="56548" x="1803400" y="4368800"/>
          <p14:tracePt t="56573" x="1816100" y="4362450"/>
          <p14:tracePt t="56613" x="1822450" y="4362450"/>
          <p14:tracePt t="56648" x="1822450" y="4349750"/>
          <p14:tracePt t="56982" x="1822450" y="4330700"/>
          <p14:tracePt t="57013" x="1822450" y="4318000"/>
          <p14:tracePt t="57049" x="1822450" y="4305300"/>
          <p14:tracePt t="57931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4" y="1467854"/>
            <a:ext cx="10955385" cy="49819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6804" y="304800"/>
            <a:ext cx="11028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2"/>
                </a:solidFill>
              </a:rPr>
              <a:t>Usiamo il righello per misurare in cm ( centimetri 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152" y="1673182"/>
            <a:ext cx="6096000" cy="20288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75936" y="3907335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4,5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6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046">
        <p:fade/>
      </p:transition>
    </mc:Choice>
    <mc:Fallback xmlns="">
      <p:transition spd="med" advTm="380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  <p:extLst>
    <p:ext uri="{3A86A75C-4F4B-4683-9AE1-C65F6400EC91}">
      <p14:laserTraceLst xmlns:p14="http://schemas.microsoft.com/office/powerpoint/2010/main">
        <p14:tracePtLst>
          <p14:tracePt t="1560" x="901700" y="1168400"/>
          <p14:tracePt t="1827" x="914400" y="1168400"/>
          <p14:tracePt t="1845" x="1003300" y="1155700"/>
          <p14:tracePt t="1860" x="1092200" y="1155700"/>
          <p14:tracePt t="1894" x="1206500" y="1149350"/>
          <p14:tracePt t="1921" x="1219200" y="1149350"/>
          <p14:tracePt t="1942" x="1244600" y="1149350"/>
          <p14:tracePt t="1968" x="1314450" y="1149350"/>
          <p14:tracePt t="1995" x="1428750" y="1149350"/>
          <p14:tracePt t="2013" x="1530350" y="1149350"/>
          <p14:tracePt t="2030" x="1562100" y="1149350"/>
          <p14:tracePt t="2060" x="1625600" y="1149350"/>
          <p14:tracePt t="2096" x="1752600" y="1149350"/>
          <p14:tracePt t="2121" x="1854200" y="1149350"/>
          <p14:tracePt t="2138" x="1917700" y="1149350"/>
          <p14:tracePt t="2162" x="1993900" y="1136650"/>
          <p14:tracePt t="2196" x="2089150" y="1136650"/>
          <p14:tracePt t="2196" x="2114550" y="1136650"/>
          <p14:tracePt t="2218" x="2184400" y="1136650"/>
          <p14:tracePt t="2235" x="2222500" y="1143000"/>
          <p14:tracePt t="2263" x="2324100" y="1143000"/>
          <p14:tracePt t="2296" x="2406650" y="1143000"/>
          <p14:tracePt t="2331" x="2527300" y="1143000"/>
          <p14:tracePt t="2340" x="2597150" y="1136650"/>
          <p14:tracePt t="2362" x="2660650" y="1136650"/>
          <p14:tracePt t="2396" x="2806700" y="1136650"/>
          <p14:tracePt t="2422" x="2876550" y="1136650"/>
          <p14:tracePt t="2441" x="2933700" y="1143000"/>
          <p14:tracePt t="2476" x="3086100" y="1143000"/>
          <p14:tracePt t="2476" x="3136900" y="1143000"/>
          <p14:tracePt t="2485" x="3175000" y="1143000"/>
          <p14:tracePt t="2511" x="3302000" y="1143000"/>
          <p14:tracePt t="2529" x="3378200" y="1143000"/>
          <p14:tracePt t="2561" x="3498850" y="1136650"/>
          <p14:tracePt t="2596" x="3702050" y="1136650"/>
          <p14:tracePt t="2604" x="3765550" y="1136650"/>
          <p14:tracePt t="2622" x="3886200" y="1136650"/>
          <p14:tracePt t="2639" x="3987800" y="1136650"/>
          <p14:tracePt t="2662" x="4083050" y="1143000"/>
          <p14:tracePt t="2696" x="4197350" y="1143000"/>
          <p14:tracePt t="2714" x="4254500" y="1143000"/>
          <p14:tracePt t="2742" x="4375150" y="1155700"/>
          <p14:tracePt t="2751" x="4400550" y="1155700"/>
          <p14:tracePt t="2777" x="4470400" y="1155700"/>
          <p14:tracePt t="2794" x="4521200" y="1181100"/>
          <p14:tracePt t="2828" x="4699000" y="1181100"/>
          <p14:tracePt t="2855" x="4826000" y="1181100"/>
          <p14:tracePt t="2894" x="4914900" y="1187450"/>
          <p14:tracePt t="2919" x="4984750" y="1206500"/>
          <p14:tracePt t="2954" x="5162550" y="1206500"/>
          <p14:tracePt t="2994" x="5461000" y="1206500"/>
          <p14:tracePt t="3029" x="5676900" y="1200150"/>
          <p14:tracePt t="3046" x="5772150" y="1200150"/>
          <p14:tracePt t="3080" x="5911850" y="1206500"/>
          <p14:tracePt t="3112" x="6019800" y="1206500"/>
          <p14:tracePt t="3137" x="6184900" y="1181100"/>
          <p14:tracePt t="3154" x="6305550" y="1181100"/>
          <p14:tracePt t="3179" x="6502400" y="1193800"/>
          <p14:tracePt t="3212" x="6769100" y="1193800"/>
          <p14:tracePt t="3221" x="6794500" y="1193800"/>
          <p14:tracePt t="3247" x="6896100" y="1193800"/>
          <p14:tracePt t="3292" x="7131050" y="1200150"/>
          <p14:tracePt t="3313" x="7207250" y="1200150"/>
          <p14:tracePt t="3332" x="7308850" y="1206500"/>
          <p14:tracePt t="3357" x="7366000" y="1206500"/>
          <p14:tracePt t="3379" x="7429500" y="1200150"/>
          <p14:tracePt t="3413" x="7499350" y="1200150"/>
          <p14:tracePt t="3421" x="7512050" y="1200150"/>
          <p14:tracePt t="3455" x="7581900" y="1187450"/>
          <p14:tracePt t="3494" x="7658100" y="1187450"/>
          <p14:tracePt t="3512" x="7677150" y="1187450"/>
          <p14:tracePt t="3530" x="7696200" y="1187450"/>
          <p14:tracePt t="3548" x="7715250" y="1187450"/>
          <p14:tracePt t="3579" x="7791450" y="1181100"/>
          <p14:tracePt t="3612" x="7867650" y="1174750"/>
          <p14:tracePt t="3637" x="7924800" y="1162050"/>
          <p14:tracePt t="3654" x="7969250" y="1155700"/>
          <p14:tracePt t="3679" x="8039100" y="1136650"/>
          <p14:tracePt t="3713" x="8140700" y="1123950"/>
          <p14:tracePt t="3746" x="8178800" y="1117600"/>
          <p14:tracePt t="3778" x="8197850" y="1117600"/>
          <p14:tracePt t="3813" x="8337550" y="1117600"/>
          <p14:tracePt t="3844" x="8432800" y="1098550"/>
          <p14:tracePt t="3844" x="8445500" y="1092200"/>
          <p14:tracePt t="3879" x="8464550" y="1092200"/>
          <p14:tracePt t="5747" x="8318500" y="1117600"/>
          <p14:tracePt t="5766" x="8089900" y="1162050"/>
          <p14:tracePt t="5796" x="7772400" y="1149350"/>
          <p14:tracePt t="5830" x="7562850" y="1168400"/>
          <p14:tracePt t="5856" x="7429500" y="1200150"/>
          <p14:tracePt t="5895" x="7131050" y="1225550"/>
          <p14:tracePt t="5920" x="7023100" y="1219200"/>
          <p14:tracePt t="5955" x="6623050" y="1244600"/>
          <p14:tracePt t="5980" x="6146800" y="1333500"/>
          <p14:tracePt t="5995" x="6000750" y="1371600"/>
          <p14:tracePt t="6029" x="5194300" y="1663700"/>
          <p14:tracePt t="6047" x="4851400" y="1784350"/>
          <p14:tracePt t="6066" x="4476750" y="1924050"/>
          <p14:tracePt t="6097" x="4013200" y="2139950"/>
          <p14:tracePt t="6120" x="3689350" y="2305050"/>
          <p14:tracePt t="6155" x="3232150" y="2425700"/>
          <p14:tracePt t="6180" x="2921000" y="2565400"/>
          <p14:tracePt t="6213" x="2559050" y="2730500"/>
          <p14:tracePt t="6245" x="2368550" y="2832100"/>
          <p14:tracePt t="6264" x="2260600" y="2876550"/>
          <p14:tracePt t="6283" x="2171700" y="2940050"/>
          <p14:tracePt t="6313" x="2044700" y="2978150"/>
          <p14:tracePt t="6342" x="1993900" y="3035300"/>
          <p14:tracePt t="6358" x="1968500" y="3041650"/>
          <p14:tracePt t="6953" x="1974850" y="3035300"/>
          <p14:tracePt t="6981" x="2095500" y="2984500"/>
          <p14:tracePt t="7014" x="2190750" y="2914650"/>
          <p14:tracePt t="7046" x="2209800" y="2882900"/>
          <p14:tracePt t="7082" x="2222500" y="2851150"/>
          <p14:tracePt t="7114" x="2222500" y="2819400"/>
          <p14:tracePt t="7141" x="2216150" y="2762250"/>
          <p14:tracePt t="7168" x="2216150" y="2730500"/>
          <p14:tracePt t="7198" x="2216150" y="2705100"/>
          <p14:tracePt t="7221" x="2203450" y="2673350"/>
          <p14:tracePt t="7249" x="2197100" y="2660650"/>
          <p14:tracePt t="7294" x="2159000" y="2622550"/>
          <p14:tracePt t="7314" x="2146300" y="2603500"/>
          <p14:tracePt t="7341" x="2063750" y="2578100"/>
          <p14:tracePt t="7359" x="2019300" y="2571750"/>
          <p14:tracePt t="7380" x="1936750" y="2571750"/>
          <p14:tracePt t="7414" x="1892300" y="2571750"/>
          <p14:tracePt t="7439" x="1873250" y="2571750"/>
          <p14:tracePt t="7466" x="1828800" y="2578100"/>
          <p14:tracePt t="7497" x="1809750" y="2609850"/>
          <p14:tracePt t="7512" x="1797050" y="2635250"/>
          <p14:tracePt t="7560" x="1797050" y="2711450"/>
          <p14:tracePt t="7577" x="1797050" y="2736850"/>
          <p14:tracePt t="7612" x="1841500" y="2800350"/>
          <p14:tracePt t="7621" x="1847850" y="2806700"/>
          <p14:tracePt t="7639" x="1873250" y="2832100"/>
          <p14:tracePt t="7667" x="1905000" y="2857500"/>
          <p14:tracePt t="7712" x="2038350" y="2895600"/>
          <p14:tracePt t="7731" x="2089150" y="2908300"/>
          <p14:tracePt t="7748" x="2184400" y="2908300"/>
          <p14:tracePt t="7766" x="2273300" y="2908300"/>
          <p14:tracePt t="7798" x="2393950" y="2882900"/>
          <p14:tracePt t="7831" x="2476500" y="2851150"/>
          <p14:tracePt t="7839" x="2489200" y="2844800"/>
          <p14:tracePt t="7874" x="2552700" y="2787650"/>
          <p14:tracePt t="7897" x="2597150" y="2749550"/>
          <p14:tracePt t="7920" x="2622550" y="2698750"/>
          <p14:tracePt t="7939" x="2641600" y="2660650"/>
          <p14:tracePt t="7966" x="2647950" y="2603500"/>
          <p14:tracePt t="7997" x="2647950" y="2552700"/>
          <p14:tracePt t="8031" x="2647950" y="2501900"/>
          <p14:tracePt t="8064" x="2628900" y="2457450"/>
          <p14:tracePt t="8114" x="2552700" y="2400300"/>
          <p14:tracePt t="8140" x="2508250" y="2362200"/>
          <p14:tracePt t="8167" x="2432050" y="2324100"/>
          <p14:tracePt t="8198" x="2330450" y="2298700"/>
          <p14:tracePt t="8231" x="2254250" y="2273300"/>
          <p14:tracePt t="8267" x="2209800" y="2273300"/>
          <p14:tracePt t="8298" x="2139950" y="2266950"/>
          <p14:tracePt t="8331" x="2076450" y="2292350"/>
          <p14:tracePt t="8360" x="2006600" y="2305050"/>
          <p14:tracePt t="8396" x="1962150" y="2324100"/>
          <p14:tracePt t="8412" x="1930400" y="2343150"/>
          <p14:tracePt t="8421" x="1911350" y="2355850"/>
          <p14:tracePt t="8439" x="1898650" y="2381250"/>
          <p14:tracePt t="8449" x="1898650" y="2387600"/>
          <p14:tracePt t="8468" x="1905000" y="2406650"/>
          <p14:tracePt t="8468" x="1905000" y="2425700"/>
          <p14:tracePt t="8497" x="1873250" y="2495550"/>
          <p14:tracePt t="8531" x="1854200" y="2597150"/>
          <p14:tracePt t="8564" x="1854200" y="2743200"/>
          <p14:tracePt t="8598" x="1873250" y="2813050"/>
          <p14:tracePt t="8631" x="1885950" y="2857500"/>
          <p14:tracePt t="8655" x="1930400" y="2895600"/>
          <p14:tracePt t="8673" x="1962150" y="2914650"/>
          <p14:tracePt t="8712" x="2070100" y="2940050"/>
          <p14:tracePt t="8731" x="2159000" y="2940050"/>
          <p14:tracePt t="8765" x="2298700" y="2940050"/>
          <p14:tracePt t="8798" x="2393950" y="2933700"/>
          <p14:tracePt t="8831" x="2425700" y="2889250"/>
          <p14:tracePt t="8856" x="2489200" y="2870200"/>
          <p14:tracePt t="8894" x="2571750" y="2755900"/>
          <p14:tracePt t="8922" x="2616200" y="2692400"/>
          <p14:tracePt t="8950" x="2635250" y="2622550"/>
          <p14:tracePt t="8967" x="2641600" y="2590800"/>
          <p14:tracePt t="8998" x="2641600" y="2527300"/>
          <p14:tracePt t="9031" x="2641600" y="2470150"/>
          <p14:tracePt t="9065" x="2616200" y="2400300"/>
          <p14:tracePt t="9098" x="2597150" y="2343150"/>
          <p14:tracePt t="9121" x="2584450" y="2292350"/>
          <p14:tracePt t="9155" x="2546350" y="2241550"/>
          <p14:tracePt t="9196" x="2489200" y="2203450"/>
          <p14:tracePt t="9196" x="2463800" y="2197100"/>
          <p14:tracePt t="9214" x="2413000" y="2178050"/>
          <p14:tracePt t="9232" x="2355850" y="2171700"/>
          <p14:tracePt t="9250" x="2279650" y="2171700"/>
          <p14:tracePt t="9281" x="2133600" y="2152650"/>
          <p14:tracePt t="9296" x="2082800" y="2152650"/>
          <p14:tracePt t="9332" x="2019300" y="2139950"/>
          <p14:tracePt t="9361" x="1987550" y="2139950"/>
          <p14:tracePt t="9370" x="1974850" y="2139950"/>
          <p14:tracePt t="9398" x="1917700" y="2146300"/>
          <p14:tracePt t="9431" x="1860550" y="2171700"/>
          <p14:tracePt t="9449" x="1822450" y="2184400"/>
          <p14:tracePt t="9484" x="1758950" y="2222500"/>
          <p14:tracePt t="9514" x="1714500" y="2254250"/>
          <p14:tracePt t="9547" x="1695450" y="2298700"/>
          <p14:tracePt t="9580" x="1676400" y="2425700"/>
          <p14:tracePt t="9615" x="1676400" y="2546350"/>
          <p14:tracePt t="9640" x="1676400" y="2628900"/>
          <p14:tracePt t="9657" x="1695450" y="2673350"/>
          <p14:tracePt t="9694" x="1739900" y="2781300"/>
          <p14:tracePt t="9714" x="1739900" y="2832100"/>
          <p14:tracePt t="9731" x="1746250" y="2857500"/>
          <p14:tracePt t="9749" x="1771650" y="2882900"/>
          <p14:tracePt t="9780" x="1816100" y="2921000"/>
          <p14:tracePt t="9796" x="1873250" y="2952750"/>
          <p14:tracePt t="9815" x="1911350" y="2971800"/>
          <p14:tracePt t="9839" x="1981200" y="2997200"/>
          <p14:tracePt t="9856" x="2012950" y="3016250"/>
          <p14:tracePt t="9881" x="2076450" y="3022600"/>
          <p14:tracePt t="9914" x="2120900" y="3035300"/>
          <p14:tracePt t="9923" x="2133600" y="3035300"/>
          <p14:tracePt t="9961" x="2209800" y="3035300"/>
          <p14:tracePt t="9979" x="2266950" y="3035300"/>
          <p14:tracePt t="10013" x="2374900" y="3035300"/>
          <p14:tracePt t="10031" x="2406650" y="3035300"/>
          <p14:tracePt t="10048" x="2432050" y="3028950"/>
          <p14:tracePt t="10079" x="2457450" y="3016250"/>
          <p14:tracePt t="10114" x="2508250" y="2965450"/>
          <p14:tracePt t="10139" x="2571750" y="2927350"/>
          <p14:tracePt t="10156" x="2647950" y="2870200"/>
          <p14:tracePt t="10181" x="2692400" y="2825750"/>
          <p14:tracePt t="10214" x="2711450" y="2736850"/>
          <p14:tracePt t="10247" x="2717800" y="2673350"/>
          <p14:tracePt t="10283" x="2717800" y="2628900"/>
          <p14:tracePt t="10296" x="2724150" y="2597150"/>
          <p14:tracePt t="10315" x="2724150" y="2584450"/>
          <p14:tracePt t="10341" x="2724150" y="2514600"/>
          <p14:tracePt t="10380" x="2711450" y="2451100"/>
          <p14:tracePt t="10380" x="2711450" y="2432050"/>
          <p14:tracePt t="10415" x="2705100" y="2387600"/>
          <p14:tracePt t="10423" x="2692400" y="2381250"/>
          <p14:tracePt t="10448" x="2679700" y="2368550"/>
          <p14:tracePt t="10494" x="2641600" y="2330450"/>
          <p14:tracePt t="10515" x="2635250" y="2324100"/>
          <p14:tracePt t="10548" x="2559050" y="2298700"/>
          <p14:tracePt t="10548" x="2533650" y="2286000"/>
          <p14:tracePt t="10580" x="2463800" y="2279650"/>
          <p14:tracePt t="10580" x="2444750" y="2279650"/>
          <p14:tracePt t="10596" x="2400300" y="2266950"/>
          <p14:tracePt t="10615" x="2349500" y="2260600"/>
          <p14:tracePt t="10640" x="2273300" y="2260600"/>
          <p14:tracePt t="10667" x="2235200" y="2273300"/>
          <p14:tracePt t="10698" x="2171700" y="2273300"/>
          <p14:tracePt t="10721" x="2152650" y="2279650"/>
          <p14:tracePt t="10732" x="2146300" y="2279650"/>
          <p14:tracePt t="10749" x="2133600" y="2286000"/>
          <p14:tracePt t="10780" x="2127250" y="2298700"/>
          <p14:tracePt t="10815" x="2101850" y="2324100"/>
          <p14:tracePt t="10840" x="2101850" y="2330450"/>
          <p14:tracePt t="10980" x="0" y="0"/>
        </p14:tracePtLst>
        <p14:tracePtLst>
          <p14:tracePt t="11880" x="1358900" y="2266950"/>
          <p14:tracePt t="12063" x="1352550" y="2266950"/>
          <p14:tracePt t="12530" x="1365250" y="2266950"/>
          <p14:tracePt t="12565" x="1606550" y="2279650"/>
          <p14:tracePt t="12599" x="1682750" y="2286000"/>
          <p14:tracePt t="12764" x="1714500" y="2286000"/>
          <p14:tracePt t="12782" x="1822450" y="2286000"/>
          <p14:tracePt t="12797" x="1885950" y="2286000"/>
          <p14:tracePt t="12830" x="1955800" y="2292350"/>
          <p14:tracePt t="12857" x="1981200" y="2292350"/>
          <p14:tracePt t="12912" x="2044700" y="2286000"/>
          <p14:tracePt t="12932" x="2114550" y="2279650"/>
          <p14:tracePt t="12966" x="2190750" y="2286000"/>
          <p14:tracePt t="12997" x="2235200" y="2286000"/>
          <p14:tracePt t="13032" x="2286000" y="2292350"/>
          <p14:tracePt t="13066" x="2393950" y="2292350"/>
          <p14:tracePt t="13097" x="2501900" y="2292350"/>
          <p14:tracePt t="13132" x="2603500" y="2292350"/>
          <p14:tracePt t="13157" x="2641600" y="2286000"/>
          <p14:tracePt t="13187" x="2673350" y="2279650"/>
          <p14:tracePt t="13216" x="2724150" y="2266950"/>
          <p14:tracePt t="13231" x="2743200" y="2266950"/>
          <p14:tracePt t="13249" x="2762250" y="2266950"/>
          <p14:tracePt t="13266" x="2774950" y="2260600"/>
          <p14:tracePt t="13297" x="2819400" y="2260600"/>
          <p14:tracePt t="13332" x="2825750" y="2254250"/>
          <p14:tracePt t="13359" x="2832100" y="2254250"/>
          <p14:tracePt t="13386" x="2876550" y="2254250"/>
          <p14:tracePt t="13430" x="2990850" y="2254250"/>
          <p14:tracePt t="13455" x="3003550" y="2254250"/>
          <p14:tracePt t="13598" x="3009900" y="2254250"/>
          <p14:tracePt t="13633" x="3035300" y="2266950"/>
          <p14:tracePt t="13651" x="3041650" y="2266950"/>
          <p14:tracePt t="13686" x="3048000" y="2266950"/>
          <p14:tracePt t="13722" x="3060700" y="2273300"/>
          <p14:tracePt t="13751" x="3067050" y="2273300"/>
          <p14:tracePt t="13814" x="3073400" y="2273300"/>
          <p14:tracePt t="13956" x="3073400" y="2311400"/>
          <p14:tracePt t="13956" x="3073400" y="2336800"/>
          <p14:tracePt t="13989" x="3073400" y="2381250"/>
          <p14:tracePt t="14015" x="3073400" y="2413000"/>
          <p14:tracePt t="14049" x="3073400" y="2432050"/>
          <p14:tracePt t="14075" x="3073400" y="2457450"/>
          <p14:tracePt t="14093" x="3086100" y="2476500"/>
          <p14:tracePt t="14116" x="3086100" y="2501900"/>
          <p14:tracePt t="14131" x="3086100" y="2508250"/>
          <p14:tracePt t="14150" x="3079750" y="2533650"/>
          <p14:tracePt t="14158" x="3079750" y="2546350"/>
          <p14:tracePt t="14183" x="3079750" y="2571750"/>
          <p14:tracePt t="14214" x="3079750" y="2609850"/>
          <p14:tracePt t="14249" x="3079750" y="2641600"/>
          <p14:tracePt t="14282" x="3073400" y="2686050"/>
          <p14:tracePt t="14309" x="3073400" y="2724150"/>
          <p14:tracePt t="14333" x="3073400" y="2743200"/>
          <p14:tracePt t="14348" x="3073400" y="2749550"/>
          <p14:tracePt t="14374" x="3073400" y="2787650"/>
          <p14:tracePt t="14392" x="3067050" y="2800350"/>
          <p14:tracePt t="14431" x="3060700" y="2863850"/>
          <p14:tracePt t="14456" x="3048000" y="2870200"/>
          <p14:tracePt t="14466" x="3048000" y="2876550"/>
          <p14:tracePt t="14485" x="3048000" y="2901950"/>
          <p14:tracePt t="14529" x="3041650" y="2927350"/>
          <p14:tracePt t="14550" x="3022600" y="2940050"/>
          <p14:tracePt t="14575" x="3022600" y="2959100"/>
          <p14:tracePt t="14615" x="3022600" y="2978150"/>
          <p14:tracePt t="14649" x="3028950" y="2990850"/>
          <p14:tracePt t="14667" x="3028950" y="3009900"/>
          <p14:tracePt t="14799" x="3022600" y="3016250"/>
          <p14:tracePt t="14848" x="3003550" y="3016250"/>
          <p14:tracePt t="14874" x="2952750" y="3009900"/>
          <p14:tracePt t="14902" x="2832100" y="2997200"/>
          <p14:tracePt t="14933" x="2736850" y="2997200"/>
          <p14:tracePt t="14956" x="2698750" y="2984500"/>
          <p14:tracePt t="14983" x="2641600" y="2990850"/>
          <p14:tracePt t="15014" x="2616200" y="2984500"/>
          <p14:tracePt t="15050" x="2590800" y="2984500"/>
          <p14:tracePt t="15080" x="2546350" y="2984500"/>
          <p14:tracePt t="15089" x="2540000" y="2984500"/>
          <p14:tracePt t="15107" x="2495550" y="2984500"/>
          <p14:tracePt t="15148" x="2419350" y="2978150"/>
          <p14:tracePt t="15148" x="2413000" y="2978150"/>
          <p14:tracePt t="15173" x="2406650" y="2978150"/>
          <p14:tracePt t="15200" x="2400300" y="2971800"/>
          <p14:tracePt t="15233" x="2336800" y="2971800"/>
          <p14:tracePt t="15248" x="2292350" y="2965450"/>
          <p14:tracePt t="15266" x="2260600" y="2965450"/>
          <p14:tracePt t="15299" x="2241550" y="2965450"/>
          <p14:tracePt t="15432" x="2222500" y="2965450"/>
          <p14:tracePt t="15467" x="2139950" y="2978150"/>
          <p14:tracePt t="15502" x="2114550" y="2978150"/>
          <p14:tracePt t="15533" x="2082800" y="2997200"/>
          <p14:tracePt t="15567" x="2032000" y="3028950"/>
          <p14:tracePt t="15597" x="1962150" y="3067050"/>
          <p14:tracePt t="15631" x="1898650" y="3117850"/>
          <p14:tracePt t="15666" x="1847850" y="3175000"/>
          <p14:tracePt t="15702" x="1733550" y="3289300"/>
          <p14:tracePt t="15733" x="1682750" y="3327400"/>
          <p14:tracePt t="15767" x="1638300" y="3378200"/>
          <p14:tracePt t="15793" x="1600200" y="3403600"/>
          <p14:tracePt t="15813" x="1568450" y="3429000"/>
          <p14:tracePt t="15833" x="1530350" y="3454400"/>
          <p14:tracePt t="15866" x="1485900" y="3479800"/>
          <p14:tracePt t="15881" x="1466850" y="3498850"/>
          <p14:tracePt t="15906" x="1403350" y="3511550"/>
          <p14:tracePt t="15924" x="1384300" y="3530600"/>
          <p14:tracePt t="15934" x="1365250" y="3536950"/>
          <p14:tracePt t="15964" x="1333500" y="3549650"/>
          <p14:tracePt t="16015" x="1327150" y="3549650"/>
          <p14:tracePt t="16146" x="1327150" y="3511550"/>
          <p14:tracePt t="16173" x="1358900" y="3390900"/>
          <p14:tracePt t="16200" x="1377950" y="3340100"/>
          <p14:tracePt t="16231" x="1409700" y="3238500"/>
          <p14:tracePt t="16267" x="1422400" y="3175000"/>
          <p14:tracePt t="16292" x="1441450" y="3124200"/>
          <p14:tracePt t="16309" x="1454150" y="3060700"/>
          <p14:tracePt t="16333" x="1460500" y="3003550"/>
          <p14:tracePt t="16348" x="1479550" y="2952750"/>
          <p14:tracePt t="16367" x="1498600" y="2921000"/>
          <p14:tracePt t="16392" x="1524000" y="2857500"/>
          <p14:tracePt t="16422" x="1524000" y="2736850"/>
          <p14:tracePt t="16465" x="1543050" y="2647950"/>
          <p14:tracePt t="16500" x="1543050" y="2546350"/>
          <p14:tracePt t="16528" x="1543050" y="2489200"/>
          <p14:tracePt t="16565" x="1543050" y="2381250"/>
          <p14:tracePt t="16582" x="1530350" y="2343150"/>
          <p14:tracePt t="16590" x="1530350" y="2330450"/>
          <p14:tracePt t="16624" x="1524000" y="2286000"/>
          <p14:tracePt t="16665" x="1524000" y="2247900"/>
          <p14:tracePt t="16700" x="1524000" y="2235200"/>
          <p14:tracePt t="17149" x="0" y="0"/>
        </p14:tracePtLst>
        <p14:tracePtLst>
          <p14:tracePt t="25401" x="1371600" y="2305050"/>
          <p14:tracePt t="25534" x="1371600" y="2298700"/>
          <p14:tracePt t="25560" x="1390650" y="2298700"/>
          <p14:tracePt t="25596" x="1397000" y="2298700"/>
          <p14:tracePt t="25635" x="1409700" y="2305050"/>
          <p14:tracePt t="25654" x="1416050" y="2305050"/>
          <p14:tracePt t="25689" x="1428750" y="2311400"/>
          <p14:tracePt t="25720" x="1454150" y="2330450"/>
          <p14:tracePt t="25753" x="1485900" y="2343150"/>
          <p14:tracePt t="25778" x="1504950" y="2349500"/>
          <p14:tracePt t="25816" x="1568450" y="2368550"/>
          <p14:tracePt t="25844" x="1631950" y="2362200"/>
          <p14:tracePt t="25856" x="1638300" y="2362200"/>
          <p14:tracePt t="25891" x="1708150" y="2355850"/>
          <p14:tracePt t="25919" x="1803400" y="2349500"/>
          <p14:tracePt t="25934" x="1879600" y="2349500"/>
          <p14:tracePt t="25953" x="1936750" y="2349500"/>
          <p14:tracePt t="25987" x="2012950" y="2349500"/>
          <p14:tracePt t="26019" x="2120900" y="2336800"/>
          <p14:tracePt t="26020" x="2146300" y="2336800"/>
          <p14:tracePt t="26035" x="2184400" y="2336800"/>
          <p14:tracePt t="26060" x="2273300" y="2336800"/>
          <p14:tracePt t="26082" x="2292350" y="2336800"/>
          <p14:tracePt t="26107" x="2324100" y="2336800"/>
          <p14:tracePt t="26136" x="2400300" y="2336800"/>
          <p14:tracePt t="26154" x="2438400" y="2336800"/>
          <p14:tracePt t="26187" x="2540000" y="2349500"/>
          <p14:tracePt t="26201" x="2571750" y="2349500"/>
          <p14:tracePt t="26221" x="2654300" y="2355850"/>
          <p14:tracePt t="26253" x="2730500" y="2355850"/>
          <p14:tracePt t="26279" x="2794000" y="2355850"/>
          <p14:tracePt t="26318" x="2844800" y="2355850"/>
          <p14:tracePt t="26353" x="2857500" y="2355850"/>
          <p14:tracePt t="26372" x="2863850" y="2355850"/>
          <p14:tracePt t="26391" x="2889250" y="2349500"/>
          <p14:tracePt t="26409" x="2908300" y="2349500"/>
          <p14:tracePt t="26420" x="2933700" y="2349500"/>
          <p14:tracePt t="26452" x="2965450" y="2349500"/>
          <p14:tracePt t="26452" x="2971800" y="2349500"/>
          <p14:tracePt t="26668" x="3041650" y="2349500"/>
          <p14:tracePt t="26686" x="3086100" y="2349500"/>
          <p14:tracePt t="26720" x="3130550" y="2349500"/>
          <p14:tracePt t="2753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4" y="1467854"/>
            <a:ext cx="10955385" cy="49819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6804" y="304800"/>
            <a:ext cx="11028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2"/>
                </a:solidFill>
              </a:rPr>
              <a:t>Usiamo il righello per misurare in cm ( centimetri 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413" y="-921737"/>
            <a:ext cx="6096000" cy="20288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75936" y="3907335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4,5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75936" y="4272811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760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957">
        <p:fade/>
      </p:transition>
    </mc:Choice>
    <mc:Fallback xmlns="">
      <p:transition spd="med" advTm="99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4" y="1467854"/>
            <a:ext cx="10955385" cy="49819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6804" y="304800"/>
            <a:ext cx="11028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2"/>
                </a:solidFill>
              </a:rPr>
              <a:t>Usiamo il righello per misurare in cm ( centimetri 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0" y="2423845"/>
            <a:ext cx="6096000" cy="20288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75936" y="3907335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4,5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75936" y="4272811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75936" y="4638287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71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13">
        <p:fade/>
      </p:transition>
    </mc:Choice>
    <mc:Fallback xmlns="">
      <p:transition spd="med" advTm="10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4" y="1467854"/>
            <a:ext cx="10955385" cy="49819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6804" y="304800"/>
            <a:ext cx="11028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2"/>
                </a:solidFill>
              </a:rPr>
              <a:t>Usiamo il righello per misurare in cm ( centimetri 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58415">
            <a:off x="1022468" y="1258313"/>
            <a:ext cx="5892177" cy="20288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75936" y="3907335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4,5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75936" y="4272811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75936" y="4638287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075936" y="5067599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12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268">
        <p:fade/>
      </p:transition>
    </mc:Choice>
    <mc:Fallback xmlns="">
      <p:transition spd="med" advTm="162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804" y="1467854"/>
            <a:ext cx="10955385" cy="49819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6804" y="304800"/>
            <a:ext cx="11028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2"/>
                </a:solidFill>
              </a:rPr>
              <a:t>Usiamo il righello per misurare in cm ( centimetri ) 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42007" y="4023984"/>
            <a:ext cx="5892177" cy="202882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075936" y="3907335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4,5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75936" y="4272811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75936" y="4638287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075936" y="5067599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075936" y="5467709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3,5</a:t>
            </a: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01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41">
        <p:fade/>
      </p:transition>
    </mc:Choice>
    <mc:Fallback xmlns="">
      <p:transition spd="med" advTm="100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641" y="2331119"/>
            <a:ext cx="5805821" cy="4004014"/>
          </a:xfrm>
        </p:spPr>
      </p:pic>
      <p:sp>
        <p:nvSpPr>
          <p:cNvPr id="3" name="Fumetto 3 2"/>
          <p:cNvSpPr/>
          <p:nvPr/>
        </p:nvSpPr>
        <p:spPr>
          <a:xfrm>
            <a:off x="7603958" y="0"/>
            <a:ext cx="4515853" cy="2959768"/>
          </a:xfrm>
          <a:prstGeom prst="wedgeEllipseCallout">
            <a:avLst>
              <a:gd name="adj1" fmla="val -30833"/>
              <a:gd name="adj2" fmla="val 57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Ciao Paperino, ho bisogno di te !!!</a:t>
            </a:r>
          </a:p>
        </p:txBody>
      </p:sp>
      <p:sp>
        <p:nvSpPr>
          <p:cNvPr id="5" name="Fumetto 3 4"/>
          <p:cNvSpPr/>
          <p:nvPr/>
        </p:nvSpPr>
        <p:spPr>
          <a:xfrm>
            <a:off x="112293" y="537410"/>
            <a:ext cx="3930316" cy="2422358"/>
          </a:xfrm>
          <a:prstGeom prst="wedgeEllipseCallout">
            <a:avLst>
              <a:gd name="adj1" fmla="val 29167"/>
              <a:gd name="adj2" fmla="val 70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Dimmi Paperina, tutto quello che posso fare per te lo farò !!!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36">
        <p:fade/>
      </p:transition>
    </mc:Choice>
    <mc:Fallback xmlns="">
      <p:transition spd="med" advTm="135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/>
          <a:srcRect t="-3007" r="67168" b="1"/>
          <a:stretch/>
        </p:blipFill>
        <p:spPr>
          <a:xfrm>
            <a:off x="546805" y="1318054"/>
            <a:ext cx="3596828" cy="513174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46804" y="304800"/>
            <a:ext cx="110282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>
                <a:solidFill>
                  <a:schemeClr val="bg2"/>
                </a:solidFill>
              </a:rPr>
              <a:t>Usiamo il righello per misurare in cm ( centimetri )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075936" y="3907335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4,5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075936" y="4272811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075936" y="4638287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075936" y="5067599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2,5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2075936" y="5467709"/>
            <a:ext cx="6013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2">
                    <a:lumMod val="75000"/>
                  </a:schemeClr>
                </a:solidFill>
              </a:rPr>
              <a:t>3,5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16810" y="1746065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2">
                    <a:lumMod val="75000"/>
                  </a:schemeClr>
                </a:solidFill>
              </a:rPr>
              <a:t>4,5 +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6816812" y="3125834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2">
                    <a:lumMod val="75000"/>
                  </a:schemeClr>
                </a:solidFill>
              </a:rPr>
              <a:t>2,5 +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6816812" y="3840196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2">
                    <a:lumMod val="75000"/>
                  </a:schemeClr>
                </a:solidFill>
              </a:rPr>
              <a:t>2,5 +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6816811" y="2411472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2">
                    <a:lumMod val="75000"/>
                  </a:schemeClr>
                </a:solidFill>
              </a:rPr>
              <a:t>2    +</a:t>
            </a:r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6436017" y="5142371"/>
            <a:ext cx="2512541" cy="164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7376574" y="5275482"/>
            <a:ext cx="654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6491416" y="1624421"/>
            <a:ext cx="3754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7192792" y="5239632"/>
            <a:ext cx="3449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6510080" y="5267654"/>
            <a:ext cx="838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24" name="Croce 23"/>
          <p:cNvSpPr/>
          <p:nvPr/>
        </p:nvSpPr>
        <p:spPr>
          <a:xfrm rot="2900447">
            <a:off x="7161778" y="5423124"/>
            <a:ext cx="751958" cy="749970"/>
          </a:xfrm>
          <a:prstGeom prst="plus">
            <a:avLst>
              <a:gd name="adj" fmla="val 4236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746225" y="5676133"/>
            <a:ext cx="8386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816809" y="4444485"/>
            <a:ext cx="1981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b="1" dirty="0">
                <a:solidFill>
                  <a:schemeClr val="bg2">
                    <a:lumMod val="75000"/>
                  </a:schemeClr>
                </a:solidFill>
              </a:rPr>
              <a:t>3,5 =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58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905">
        <p:fade/>
      </p:transition>
    </mc:Choice>
    <mc:Fallback xmlns="">
      <p:transition spd="med" advTm="849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 animBg="1"/>
      <p:bldP spid="26" grpId="0"/>
    </p:bldLst>
  </p:timing>
  <p:extLst>
    <p:ext uri="{3A86A75C-4F4B-4683-9AE1-C65F6400EC91}">
      <p14:laserTraceLst xmlns:p14="http://schemas.microsoft.com/office/powerpoint/2010/main">
        <p14:tracePtLst>
          <p14:tracePt t="2945" x="2552700" y="4044950"/>
          <p14:tracePt t="3129" x="2438400" y="4032250"/>
          <p14:tracePt t="3157" x="2279650" y="4019550"/>
          <p14:tracePt t="3168" x="2216150" y="4019550"/>
          <p14:tracePt t="3210" x="2209800" y="4019550"/>
          <p14:tracePt t="3279" x="2203450" y="4019550"/>
          <p14:tracePt t="3296" x="2184400" y="4032250"/>
          <p14:tracePt t="3314" x="2146300" y="4064000"/>
          <p14:tracePt t="3329" x="2120900" y="4095750"/>
          <p14:tracePt t="3356" x="2089150" y="4133850"/>
          <p14:tracePt t="3396" x="2057400" y="4210050"/>
          <p14:tracePt t="3431" x="2019300" y="4292600"/>
          <p14:tracePt t="3440" x="2019300" y="4298950"/>
          <p14:tracePt t="3477" x="2019300" y="4349750"/>
          <p14:tracePt t="3496" x="2019300" y="4381500"/>
          <p14:tracePt t="3531" x="2032000" y="4438650"/>
          <p14:tracePt t="3564" x="2032000" y="4502150"/>
          <p14:tracePt t="3590" x="2032000" y="4546600"/>
          <p14:tracePt t="3629" x="2051050" y="4629150"/>
          <p14:tracePt t="3655" x="2070100" y="4686300"/>
          <p14:tracePt t="3684" x="2070100" y="4724400"/>
          <p14:tracePt t="3703" x="2076450" y="4768850"/>
          <p14:tracePt t="3731" x="2082800" y="4832350"/>
          <p14:tracePt t="3765" x="2095500" y="4914900"/>
          <p14:tracePt t="3784" x="2095500" y="4965700"/>
          <p14:tracePt t="3812" x="2089150" y="5016500"/>
          <p14:tracePt t="3829" x="2089150" y="5041900"/>
          <p14:tracePt t="3863" x="2101850" y="5124450"/>
          <p14:tracePt t="3890" x="2108200" y="5149850"/>
          <p14:tracePt t="3909" x="2114550" y="5175250"/>
          <p14:tracePt t="3920" x="2114550" y="5194300"/>
          <p14:tracePt t="3963" x="2127250" y="5270500"/>
          <p14:tracePt t="3982" x="2127250" y="5289550"/>
          <p14:tracePt t="4001" x="2127250" y="5321300"/>
          <p14:tracePt t="4020" x="2127250" y="5353050"/>
          <p14:tracePt t="4044" x="2139950" y="5384800"/>
          <p14:tracePt t="4064" x="2139950" y="5410200"/>
          <p14:tracePt t="4082" x="2146300" y="5416550"/>
          <p14:tracePt t="4106" x="2159000" y="5448300"/>
          <p14:tracePt t="4131" x="2165350" y="5461000"/>
          <p14:tracePt t="4165" x="2171700" y="5473700"/>
          <p14:tracePt t="4184" x="2178050" y="5480050"/>
          <p14:tracePt t="4219" x="2184400" y="5511800"/>
          <p14:tracePt t="4248" x="2197100" y="5549900"/>
          <p14:tracePt t="4282" x="2216150" y="5575300"/>
          <p14:tracePt t="4311" x="2228850" y="5600700"/>
          <p14:tracePt t="4346" x="2235200" y="5626100"/>
          <p14:tracePt t="4363" x="2247900" y="5626100"/>
          <p14:tracePt t="4381" x="2254250" y="5645150"/>
          <p14:tracePt t="4407" x="2273300" y="5664200"/>
          <p14:tracePt t="4417" x="2273300" y="5670550"/>
          <p14:tracePt t="4463" x="2305050" y="5702300"/>
          <p14:tracePt t="4479" x="2311400" y="5702300"/>
          <p14:tracePt t="4515" x="2330450" y="5708650"/>
          <p14:tracePt t="4548" x="2343150" y="5715000"/>
          <p14:tracePt t="4581" x="2381250" y="5715000"/>
          <p14:tracePt t="4605" x="2406650" y="5715000"/>
          <p14:tracePt t="4626" x="2419350" y="5715000"/>
          <p14:tracePt t="4679" x="2463800" y="5708650"/>
          <p14:tracePt t="4706" x="2514600" y="5664200"/>
          <p14:tracePt t="4716" x="2527300" y="5645150"/>
          <p14:tracePt t="4746" x="2597150" y="5581650"/>
          <p14:tracePt t="4781" x="2654300" y="5480050"/>
          <p14:tracePt t="4799" x="2673350" y="5397500"/>
          <p14:tracePt t="4817" x="2698750" y="5340350"/>
          <p14:tracePt t="4861" x="2717800" y="5213350"/>
          <p14:tracePt t="4881" x="2730500" y="5118100"/>
          <p14:tracePt t="4906" x="2749550" y="5022850"/>
          <p14:tracePt t="4935" x="2762250" y="4933950"/>
          <p14:tracePt t="4964" x="2774950" y="4883150"/>
          <p14:tracePt t="4980" x="2781300" y="4851400"/>
          <p14:tracePt t="4999" x="2781300" y="4794250"/>
          <p14:tracePt t="5017" x="2787650" y="4775200"/>
          <p14:tracePt t="5047" x="2794000" y="4730750"/>
          <p14:tracePt t="5081" x="2794000" y="4667250"/>
          <p14:tracePt t="5107" x="2794000" y="4616450"/>
          <p14:tracePt t="5127" x="2787650" y="4565650"/>
          <p14:tracePt t="5152" x="2781300" y="4527550"/>
          <p14:tracePt t="5181" x="2781300" y="4470400"/>
          <p14:tracePt t="5199" x="2781300" y="4438650"/>
          <p14:tracePt t="5216" x="2781300" y="4413250"/>
          <p14:tracePt t="5247" x="2768600" y="4375150"/>
          <p14:tracePt t="5281" x="2749550" y="4337050"/>
          <p14:tracePt t="5298" x="2749550" y="4318000"/>
          <p14:tracePt t="5315" x="2736850" y="4298950"/>
          <p14:tracePt t="5324" x="2730500" y="4279900"/>
          <p14:tracePt t="5348" x="2717800" y="4260850"/>
          <p14:tracePt t="5363" x="2698750" y="4241800"/>
          <p14:tracePt t="5381" x="2686050" y="4229100"/>
          <p14:tracePt t="5396" x="2686050" y="4216400"/>
          <p14:tracePt t="5405" x="2686050" y="4203700"/>
          <p14:tracePt t="5423" x="2679700" y="4191000"/>
          <p14:tracePt t="5450" x="2654300" y="4171950"/>
          <p14:tracePt t="5481" x="2641600" y="4152900"/>
          <p14:tracePt t="5515" x="2616200" y="4133850"/>
          <p14:tracePt t="5546" x="2584450" y="4108450"/>
          <p14:tracePt t="5563" x="2552700" y="4095750"/>
          <p14:tracePt t="5581" x="2546350" y="4083050"/>
          <p14:tracePt t="5605" x="2533650" y="4064000"/>
          <p14:tracePt t="5661" x="2501900" y="4044950"/>
          <p14:tracePt t="5671" x="2489200" y="4038600"/>
          <p14:tracePt t="5688" x="2476500" y="4032250"/>
          <p14:tracePt t="5705" x="2457450" y="4019550"/>
          <p14:tracePt t="5732" x="2425700" y="4006850"/>
          <p14:tracePt t="5765" x="2387600" y="3981450"/>
          <p14:tracePt t="5798" x="2368550" y="3981450"/>
          <p14:tracePt t="5832" x="2336800" y="3975100"/>
          <p14:tracePt t="5865" x="2330450" y="3975100"/>
          <p14:tracePt t="5906" x="2305050" y="3981450"/>
          <p14:tracePt t="5937" x="2260600" y="4019550"/>
          <p14:tracePt t="5965" x="2235200" y="4044950"/>
          <p14:tracePt t="5998" x="2197100" y="4108450"/>
          <p14:tracePt t="6033" x="2178050" y="4184650"/>
          <p14:tracePt t="6065" x="2152650" y="4267200"/>
          <p14:tracePt t="6080" x="2146300" y="4330700"/>
          <p14:tracePt t="6098" x="2146300" y="4375150"/>
          <p14:tracePt t="6123" x="2133600" y="4470400"/>
          <p14:tracePt t="6148" x="2127250" y="4508500"/>
          <p14:tracePt t="6163" x="2127250" y="4552950"/>
          <p14:tracePt t="6196" x="2127250" y="4629150"/>
          <p14:tracePt t="6214" x="2127250" y="4673600"/>
          <p14:tracePt t="6215" x="2127250" y="4699000"/>
          <p14:tracePt t="6232" x="2127250" y="4743450"/>
          <p14:tracePt t="6263" x="2127250" y="4806950"/>
          <p14:tracePt t="6298" x="2146300" y="4876800"/>
          <p14:tracePt t="6324" x="2165350" y="4921250"/>
          <p14:tracePt t="6348" x="2171700" y="4965700"/>
          <p14:tracePt t="6363" x="2184400" y="4984750"/>
          <p14:tracePt t="6389" x="2197100" y="5035550"/>
          <p14:tracePt t="6406" x="2197100" y="5080000"/>
          <p14:tracePt t="6433" x="2203450" y="5187950"/>
          <p14:tracePt t="6461" x="2222500" y="5251450"/>
          <p14:tracePt t="6471" x="2235200" y="5295900"/>
          <p14:tracePt t="6499" x="2235200" y="5334000"/>
          <p14:tracePt t="6533" x="2241550" y="5384800"/>
          <p14:tracePt t="6565" x="2247900" y="5416550"/>
          <p14:tracePt t="6599" x="2273300" y="5454650"/>
          <p14:tracePt t="6625" x="2279650" y="5480050"/>
          <p14:tracePt t="6663" x="2279650" y="5518150"/>
          <p14:tracePt t="6688" x="2286000" y="5549900"/>
          <p14:tracePt t="6699" x="2286000" y="5556250"/>
          <p14:tracePt t="6734" x="2305050" y="5575300"/>
          <p14:tracePt t="6765" x="2317750" y="5600700"/>
          <p14:tracePt t="6798" x="2330450" y="5626100"/>
          <p14:tracePt t="6799" x="2330450" y="5632450"/>
          <p14:tracePt t="6825" x="2355850" y="5664200"/>
          <p14:tracePt t="6863" x="2381250" y="5683250"/>
          <p14:tracePt t="6889" x="2413000" y="5695950"/>
          <p14:tracePt t="6923" x="2451100" y="5702300"/>
          <p14:tracePt t="6963" x="2482850" y="5708650"/>
          <p14:tracePt t="7063" x="2489200" y="5702300"/>
          <p14:tracePt t="7099" x="2527300" y="5670550"/>
          <p14:tracePt t="7124" x="2546350" y="5638800"/>
          <p14:tracePt t="7164" x="2571750" y="5562600"/>
          <p14:tracePt t="7188" x="2571750" y="5499100"/>
          <p14:tracePt t="7216" x="2578100" y="5422900"/>
          <p14:tracePt t="7261" x="2571750" y="5308600"/>
          <p14:tracePt t="7297" x="2559050" y="5168900"/>
          <p14:tracePt t="7331" x="2552700" y="5105400"/>
          <p14:tracePt t="7365" x="2546350" y="5016500"/>
          <p14:tracePt t="7388" x="2546350" y="4972050"/>
          <p14:tracePt t="7423" x="2546350" y="4876800"/>
          <p14:tracePt t="7449" x="2546350" y="4826000"/>
          <p14:tracePt t="7482" x="2552700" y="4749800"/>
          <p14:tracePt t="7528" x="2571750" y="4629150"/>
          <p14:tracePt t="7547" x="2584450" y="4597400"/>
          <p14:tracePt t="7580" x="2584450" y="4521200"/>
          <p14:tracePt t="7606" x="2584450" y="4483100"/>
          <p14:tracePt t="7624" x="2584450" y="4425950"/>
          <p14:tracePt t="7649" x="2584450" y="4387850"/>
          <p14:tracePt t="7682" x="2584450" y="4349750"/>
          <p14:tracePt t="7716" x="2584450" y="4311650"/>
          <p14:tracePt t="7748" x="2584450" y="4267200"/>
          <p14:tracePt t="7782" x="2597150" y="4248150"/>
          <p14:tracePt t="7813" x="2597150" y="4229100"/>
          <p14:tracePt t="7848" x="2603500" y="4191000"/>
          <p14:tracePt t="7864" x="2603500" y="4184650"/>
          <p14:tracePt t="8097" x="2603500" y="4178300"/>
          <p14:tracePt t="8347" x="2584450" y="4210050"/>
          <p14:tracePt t="8364" x="2571750" y="4222750"/>
          <p14:tracePt t="8382" x="2565400" y="4235450"/>
          <p14:tracePt t="8407" x="2559050" y="4241800"/>
          <p14:tracePt t="8435" x="2552700" y="4248150"/>
          <p14:tracePt t="8466" x="2546350" y="4260850"/>
          <p14:tracePt t="8480" x="2546350" y="4267200"/>
          <p14:tracePt t="8680" x="2533650" y="4267200"/>
          <p14:tracePt t="8871" x="2540000" y="4267200"/>
          <p14:tracePt t="8907" x="2540000" y="4311650"/>
          <p14:tracePt t="8935" x="2540000" y="4368800"/>
          <p14:tracePt t="8966" x="2527300" y="4400550"/>
          <p14:tracePt t="8999" x="2527300" y="4413250"/>
          <p14:tracePt t="9189" x="2520950" y="4413250"/>
          <p14:tracePt t="9206" x="2520950" y="4394200"/>
          <p14:tracePt t="9216" x="2514600" y="4356100"/>
          <p14:tracePt t="9233" x="2514600" y="4324350"/>
          <p14:tracePt t="9266" x="2514600" y="4273550"/>
          <p14:tracePt t="9299" x="2514600" y="4248150"/>
          <p14:tracePt t="9324" x="2514600" y="4241800"/>
          <p14:tracePt t="9704" x="2514600" y="4305300"/>
          <p14:tracePt t="9714" x="2514600" y="4324350"/>
          <p14:tracePt t="9733" x="2514600" y="4356100"/>
          <p14:tracePt t="9766" x="2501900" y="4413250"/>
          <p14:tracePt t="9767" x="2501900" y="4425950"/>
          <p14:tracePt t="9800" x="2501900" y="4445000"/>
          <p14:tracePt t="9825" x="2501900" y="4464050"/>
          <p14:tracePt t="9864" x="2527300" y="4502150"/>
          <p14:tracePt t="9889" x="2533650" y="4527550"/>
          <p14:tracePt t="9924" x="2540000" y="4546600"/>
          <p14:tracePt t="10231" x="2546350" y="4565650"/>
          <p14:tracePt t="10264" x="2552700" y="4629150"/>
          <p14:tracePt t="10300" x="2578100" y="4699000"/>
          <p14:tracePt t="10326" x="2584450" y="4718050"/>
          <p14:tracePt t="10327" x="2584450" y="4724400"/>
          <p14:tracePt t="10364" x="2597150" y="4749800"/>
          <p14:tracePt t="10381" x="2597150" y="4762500"/>
          <p14:tracePt t="10390" x="2603500" y="4768850"/>
          <p14:tracePt t="10409" x="2603500" y="4806950"/>
          <p14:tracePt t="10419" x="2603500" y="4813300"/>
          <p14:tracePt t="10462" x="2603500" y="4857750"/>
          <p14:tracePt t="10463" x="2603500" y="4870450"/>
          <p14:tracePt t="10483" x="2603500" y="4876800"/>
          <p14:tracePt t="10764" x="2609850" y="4895850"/>
          <p14:tracePt t="10781" x="2616200" y="4921250"/>
          <p14:tracePt t="10817" x="2641600" y="4965700"/>
          <p14:tracePt t="10850" x="2641600" y="4984750"/>
          <p14:tracePt t="10865" x="2641600" y="4991100"/>
          <p14:tracePt t="10883" x="2641600" y="5003800"/>
          <p14:tracePt t="10907" x="2641600" y="5016500"/>
          <p14:tracePt t="10918" x="2641600" y="5029200"/>
          <p14:tracePt t="10949" x="2641600" y="5054600"/>
          <p14:tracePt t="10983" x="2635250" y="5073650"/>
          <p14:tracePt t="11013" x="2628900" y="5105400"/>
          <p14:tracePt t="11049" x="2616200" y="5143500"/>
          <p14:tracePt t="11083" x="2616200" y="5149850"/>
          <p14:tracePt t="11315" x="2616200" y="5181600"/>
          <p14:tracePt t="11348" x="2635250" y="5226050"/>
          <p14:tracePt t="11365" x="2635250" y="5245100"/>
          <p14:tracePt t="11383" x="2641600" y="5270500"/>
          <p14:tracePt t="11409" x="2641600" y="5276850"/>
          <p14:tracePt t="11465" x="2641600" y="5289550"/>
          <p14:tracePt t="11548" x="2641600" y="5295900"/>
          <p14:tracePt t="11583" x="2673350" y="5378450"/>
          <p14:tracePt t="11611" x="2717800" y="5441950"/>
          <p14:tracePt t="11638" x="2736850" y="5454650"/>
          <p14:tracePt t="11682" x="2736850" y="5473700"/>
          <p14:tracePt t="11689" x="2736850" y="5486400"/>
          <p14:tracePt t="11715" x="2736850" y="5499100"/>
          <p14:tracePt t="11748" x="2724150" y="5543550"/>
          <p14:tracePt t="11783" x="2724150" y="5575300"/>
          <p14:tracePt t="11813" x="2711450" y="5581650"/>
          <p14:tracePt t="11830" x="2705100" y="5594350"/>
          <p14:tracePt t="11850" x="2698750" y="5600700"/>
          <p14:tracePt t="11865" x="2692400" y="5607050"/>
          <p14:tracePt t="11908" x="2686050" y="5619750"/>
          <p14:tracePt t="11936" x="2647950" y="5632450"/>
          <p14:tracePt t="11982" x="2641600" y="5638800"/>
          <p14:tracePt t="12106" x="2635250" y="5645150"/>
          <p14:tracePt t="12182" x="2622550" y="5651500"/>
          <p14:tracePt t="12200" x="2616200" y="5670550"/>
          <p14:tracePt t="13015" x="2616200" y="5645150"/>
          <p14:tracePt t="13034" x="2616200" y="5632450"/>
          <p14:tracePt t="13067" x="2622550" y="5575300"/>
          <p14:tracePt t="13091" x="2628900" y="5524500"/>
          <p14:tracePt t="13125" x="2635250" y="5461000"/>
          <p14:tracePt t="13165" x="2641600" y="5378450"/>
          <p14:tracePt t="13190" x="2654300" y="5327650"/>
          <p14:tracePt t="13200" x="2673350" y="5283200"/>
          <p14:tracePt t="13234" x="2698750" y="5181600"/>
          <p14:tracePt t="13249" x="2698750" y="5130800"/>
          <p14:tracePt t="13267" x="2705100" y="5073650"/>
          <p14:tracePt t="13282" x="2705100" y="5048250"/>
          <p14:tracePt t="13292" x="2705100" y="5035550"/>
          <p14:tracePt t="13311" x="2705100" y="4965700"/>
          <p14:tracePt t="13331" x="2705100" y="4908550"/>
          <p14:tracePt t="13365" x="2705100" y="4800600"/>
          <p14:tracePt t="13382" x="2705100" y="4743450"/>
          <p14:tracePt t="13400" x="2692400" y="4673600"/>
          <p14:tracePt t="13408" x="2692400" y="4660900"/>
          <p14:tracePt t="13433" x="2679700" y="4610100"/>
          <p14:tracePt t="13465" x="2679700" y="4540250"/>
          <p14:tracePt t="13500" x="2679700" y="4489450"/>
          <p14:tracePt t="13532" x="2679700" y="4438650"/>
          <p14:tracePt t="13567" x="2679700" y="4362450"/>
          <p14:tracePt t="13590" x="2667000" y="4337050"/>
          <p14:tracePt t="13625" x="2660650" y="4292600"/>
          <p14:tracePt t="13663" x="2654300" y="4254500"/>
          <p14:tracePt t="13684" x="2654300" y="4248150"/>
          <p14:tracePt t="13716" x="2654300" y="4222750"/>
          <p14:tracePt t="13748" x="2654300" y="4197350"/>
          <p14:tracePt t="13765" x="2654300" y="4191000"/>
          <p14:tracePt t="13784" x="2654300" y="4178300"/>
          <p14:tracePt t="13824" x="2647950" y="4159250"/>
          <p14:tracePt t="13850" x="2647950" y="4152900"/>
          <p14:tracePt t="13866" x="2635250" y="4146550"/>
          <p14:tracePt t="13884" x="2635250" y="4133850"/>
          <p14:tracePt t="13908" x="2609850" y="4127500"/>
          <p14:tracePt t="14608" x="2641600" y="4140200"/>
          <p14:tracePt t="14637" x="2705100" y="4178300"/>
          <p14:tracePt t="14668" x="2749550" y="4248150"/>
          <p14:tracePt t="14684" x="2762250" y="4248150"/>
          <p14:tracePt t="14730" x="2768600" y="4279900"/>
          <p14:tracePt t="14749" x="2768600" y="4286250"/>
          <p14:tracePt t="14783" x="2762250" y="4330700"/>
          <p14:tracePt t="14810" x="2755900" y="4356100"/>
          <p14:tracePt t="14849" x="2724150" y="4387850"/>
          <p14:tracePt t="14866" x="2717800" y="4413250"/>
          <p14:tracePt t="14885" x="2705100" y="4413250"/>
          <p14:tracePt t="14905" x="2660650" y="4438650"/>
          <p14:tracePt t="14940" x="2654300" y="4451350"/>
          <p14:tracePt t="14951" x="2635250" y="4457700"/>
          <p14:tracePt t="14983" x="2609850" y="4464050"/>
          <p14:tracePt t="15017" x="2584450" y="4464050"/>
          <p14:tracePt t="15045" x="2571750" y="4464050"/>
          <p14:tracePt t="15216" x="2571750" y="4476750"/>
          <p14:tracePt t="15236" x="2616200" y="4489450"/>
          <p14:tracePt t="15285" x="2755900" y="4533900"/>
          <p14:tracePt t="15311" x="2787650" y="4565650"/>
          <p14:tracePt t="15339" x="2794000" y="4572000"/>
          <p14:tracePt t="15368" x="2806700" y="4572000"/>
          <p14:tracePt t="15402" x="2819400" y="4578350"/>
          <p14:tracePt t="15437" x="2838450" y="4610100"/>
          <p14:tracePt t="15468" x="2857500" y="4648200"/>
          <p14:tracePt t="15501" x="2844800" y="4673600"/>
          <p14:tracePt t="15531" x="2838450" y="4699000"/>
          <p14:tracePt t="15550" x="2832100" y="4705350"/>
          <p14:tracePt t="15566" x="2825750" y="4711700"/>
          <p14:tracePt t="15600" x="2800350" y="4730750"/>
          <p14:tracePt t="15626" x="2787650" y="4743450"/>
          <p14:tracePt t="15637" x="2781300" y="4743450"/>
          <p14:tracePt t="15668" x="2743200" y="4749800"/>
          <p14:tracePt t="15701" x="2705100" y="4756150"/>
          <p14:tracePt t="15719" x="2667000" y="4775200"/>
          <p14:tracePt t="15737" x="2667000" y="4781550"/>
          <p14:tracePt t="15767" x="2654300" y="4781550"/>
          <p14:tracePt t="15966" x="2679700" y="4813300"/>
          <p14:tracePt t="16001" x="2800350" y="4889500"/>
          <p14:tracePt t="16027" x="2813050" y="4902200"/>
          <p14:tracePt t="16081" x="2819400" y="4933950"/>
          <p14:tracePt t="16109" x="2838450" y="4940300"/>
          <p14:tracePt t="16142" x="2857500" y="4965700"/>
          <p14:tracePt t="16168" x="2863850" y="4991100"/>
          <p14:tracePt t="16201" x="2870200" y="5010150"/>
          <p14:tracePt t="16219" x="2870200" y="5029200"/>
          <p14:tracePt t="16266" x="2857500" y="5067300"/>
          <p14:tracePt t="16283" x="2832100" y="5073650"/>
          <p14:tracePt t="16301" x="2825750" y="5080000"/>
          <p14:tracePt t="16326" x="2800350" y="5099050"/>
          <p14:tracePt t="16347" x="2800350" y="5111750"/>
          <p14:tracePt t="16357" x="2787650" y="5118100"/>
          <p14:tracePt t="16400" x="2749550" y="5130800"/>
          <p14:tracePt t="16417" x="2736850" y="5143500"/>
          <p14:tracePt t="16436" x="2711450" y="5143500"/>
          <p14:tracePt t="16471" x="2673350" y="5156200"/>
          <p14:tracePt t="16501" x="2654300" y="5162550"/>
          <p14:tracePt t="16535" x="2628900" y="5168900"/>
          <p14:tracePt t="16562" x="2622550" y="5187950"/>
          <p14:tracePt t="16599" x="2603500" y="5187950"/>
          <p14:tracePt t="16733" x="2603500" y="5194300"/>
          <p14:tracePt t="16768" x="2673350" y="5251450"/>
          <p14:tracePt t="16801" x="2749550" y="5289550"/>
          <p14:tracePt t="16825" x="2781300" y="5308600"/>
          <p14:tracePt t="16860" x="2813050" y="5327650"/>
          <p14:tracePt t="16897" x="2819400" y="5327650"/>
          <p14:tracePt t="16935" x="2838450" y="5334000"/>
          <p14:tracePt t="16954" x="2838450" y="5346700"/>
          <p14:tracePt t="16985" x="2851150" y="5359400"/>
          <p14:tracePt t="17018" x="2857500" y="5391150"/>
          <p14:tracePt t="17045" x="2857500" y="5410200"/>
          <p14:tracePt t="17065" x="2857500" y="5429250"/>
          <p14:tracePt t="17100" x="2844800" y="5454650"/>
          <p14:tracePt t="17125" x="2813050" y="5480050"/>
          <p14:tracePt t="17152" x="2781300" y="5499100"/>
          <p14:tracePt t="17183" x="2768600" y="5499100"/>
          <p14:tracePt t="17218" x="2749550" y="5524500"/>
          <p14:tracePt t="17251" x="2724150" y="5537200"/>
          <p14:tracePt t="17283" x="2705100" y="5543550"/>
          <p14:tracePt t="17318" x="2686050" y="5549900"/>
          <p14:tracePt t="17344" x="2673350" y="5568950"/>
          <p14:tracePt t="17362" x="2673350" y="5575300"/>
          <p14:tracePt t="17371" x="2667000" y="5575300"/>
          <p14:tracePt t="17400" x="2660650" y="5581650"/>
          <p14:tracePt t="17859" x="0" y="0"/>
        </p14:tracePtLst>
        <p14:tracePtLst>
          <p14:tracePt t="24984" x="7670800" y="2374900"/>
          <p14:tracePt t="25303" x="7670800" y="2387600"/>
          <p14:tracePt t="25328" x="7670800" y="2393950"/>
          <p14:tracePt t="25347" x="7670800" y="2400300"/>
          <p14:tracePt t="25357" x="7677150" y="2400300"/>
          <p14:tracePt t="25436" x="7683500" y="2406650"/>
          <p14:tracePt t="25502" x="7689850" y="2406650"/>
          <p14:tracePt t="25586" x="7715250" y="2406650"/>
          <p14:tracePt t="25603" x="7727950" y="2406650"/>
          <p14:tracePt t="25639" x="7740650" y="2400300"/>
          <p14:tracePt t="25671" x="7740650" y="2393950"/>
          <p14:tracePt t="25737" x="7740650" y="2381250"/>
          <p14:tracePt t="25784" x="7740650" y="2349500"/>
          <p14:tracePt t="25829" x="7740650" y="2336800"/>
          <p14:tracePt t="25903" x="7734300" y="2330450"/>
          <p14:tracePt t="25940" x="7715250" y="2330450"/>
          <p14:tracePt t="25971" x="7696200" y="2330450"/>
          <p14:tracePt t="26004" x="7689850" y="2330450"/>
          <p14:tracePt t="26012" x="7677150" y="2343150"/>
          <p14:tracePt t="26029" x="7670800" y="2355850"/>
          <p14:tracePt t="26059" x="7632700" y="2393950"/>
          <p14:tracePt t="26103" x="7613650" y="2438400"/>
          <p14:tracePt t="26137" x="7626350" y="2451100"/>
          <p14:tracePt t="26169" x="7632700" y="2457450"/>
          <p14:tracePt t="26204" x="7651750" y="2470150"/>
          <p14:tracePt t="26223" x="7677150" y="2476500"/>
          <p14:tracePt t="26269" x="7747000" y="2495550"/>
          <p14:tracePt t="26304" x="7772400" y="2495550"/>
          <p14:tracePt t="26360" x="7785100" y="2482850"/>
          <p14:tracePt t="26388" x="7785100" y="2470150"/>
          <p14:tracePt t="26421" x="7785100" y="2457450"/>
          <p14:tracePt t="26457" x="7766050" y="2451100"/>
          <p14:tracePt t="26488" x="7753350" y="2451100"/>
          <p14:tracePt t="26512" x="7740650" y="2451100"/>
          <p14:tracePt t="26532" x="7734300" y="2463800"/>
          <p14:tracePt t="26559" x="7727950" y="2470150"/>
          <p14:tracePt t="26593" x="7702550" y="2508250"/>
          <p14:tracePt t="26623" x="7696200" y="2552700"/>
          <p14:tracePt t="26641" x="7677150" y="2584450"/>
          <p14:tracePt t="26658" x="7670800" y="2622550"/>
          <p14:tracePt t="26688" x="7664450" y="2667000"/>
          <p14:tracePt t="26721" x="7664450" y="2724150"/>
          <p14:tracePt t="26747" x="7645400" y="2781300"/>
          <p14:tracePt t="26771" x="7639050" y="2819400"/>
          <p14:tracePt t="26786" x="7632700" y="2851150"/>
          <p14:tracePt t="26812" x="7632700" y="2882900"/>
          <p14:tracePt t="26830" x="7632700" y="2914650"/>
          <p14:tracePt t="26851" x="7626350" y="2933700"/>
          <p14:tracePt t="26860" x="7626350" y="2940050"/>
          <p14:tracePt t="26888" x="7613650" y="2978150"/>
          <p14:tracePt t="26921" x="7620000" y="3003550"/>
          <p14:tracePt t="26955" x="7613650" y="3016250"/>
          <p14:tracePt t="26988" x="7613650" y="3022600"/>
          <p14:tracePt t="27011" x="7607300" y="3028950"/>
          <p14:tracePt t="27030" x="7600950" y="3028950"/>
          <p14:tracePt t="27048" x="7600950" y="3035300"/>
          <p14:tracePt t="27086" x="7594600" y="3035300"/>
          <p14:tracePt t="27121" x="7575550" y="3035300"/>
          <p14:tracePt t="27156" x="7524750" y="3035300"/>
          <p14:tracePt t="27188" x="7512050" y="3035300"/>
          <p14:tracePt t="27221" x="7505700" y="3035300"/>
          <p14:tracePt t="27286" x="7499350" y="3028950"/>
          <p14:tracePt t="27720" x="7543800" y="3060700"/>
          <p14:tracePt t="27739" x="7581900" y="3086100"/>
          <p14:tracePt t="27747" x="7607300" y="3105150"/>
          <p14:tracePt t="27786" x="7670800" y="3149600"/>
          <p14:tracePt t="27812" x="7702550" y="3175000"/>
          <p14:tracePt t="27846" x="7721600" y="3194050"/>
          <p14:tracePt t="27855" x="7727950" y="3206750"/>
          <p14:tracePt t="27887" x="7747000" y="3225800"/>
          <p14:tracePt t="27922" x="7778750" y="3276600"/>
          <p14:tracePt t="27939" x="7797800" y="3308350"/>
          <p14:tracePt t="27965" x="7810500" y="3327400"/>
          <p14:tracePt t="27988" x="7823200" y="3346450"/>
          <p14:tracePt t="28012" x="7829550" y="3365500"/>
          <p14:tracePt t="28046" x="7842250" y="3397250"/>
          <p14:tracePt t="28072" x="7835900" y="3422650"/>
          <p14:tracePt t="28105" x="7829550" y="3473450"/>
          <p14:tracePt t="28140" x="7823200" y="3486150"/>
          <p14:tracePt t="28237" x="7816850" y="3505200"/>
          <p14:tracePt t="28270" x="7785100" y="3530600"/>
          <p14:tracePt t="28305" x="7778750" y="3543300"/>
          <p14:tracePt t="28545" x="7766050" y="3549650"/>
          <p14:tracePt t="28587" x="7747000" y="3556000"/>
          <p14:tracePt t="28604" x="7740650" y="3556000"/>
          <p14:tracePt t="29237" x="7740650" y="3581400"/>
          <p14:tracePt t="29264" x="7772400" y="3638550"/>
          <p14:tracePt t="29304" x="7804150" y="3702050"/>
          <p14:tracePt t="29330" x="7816850" y="3714750"/>
          <p14:tracePt t="29373" x="7816850" y="3721100"/>
          <p14:tracePt t="29405" x="7842250" y="3740150"/>
          <p14:tracePt t="29439" x="7861300" y="3784600"/>
          <p14:tracePt t="29456" x="7867650" y="3803650"/>
          <p14:tracePt t="29464" x="7886700" y="3816350"/>
          <p14:tracePt t="29504" x="7918450" y="3873500"/>
          <p14:tracePt t="29539" x="7931150" y="3917950"/>
          <p14:tracePt t="29564" x="7950200" y="3949700"/>
          <p14:tracePt t="29591" x="7962900" y="4000500"/>
          <p14:tracePt t="29622" x="7962900" y="4019550"/>
          <p14:tracePt t="29656" x="7969250" y="4057650"/>
          <p14:tracePt t="29687" x="7969250" y="4076700"/>
          <p14:tracePt t="29722" x="7956550" y="4102100"/>
          <p14:tracePt t="29747" x="7950200" y="4114800"/>
          <p14:tracePt t="29764" x="7943850" y="4127500"/>
          <p14:tracePt t="29802" x="7924800" y="4165600"/>
          <p14:tracePt t="29829" x="7905750" y="4191000"/>
          <p14:tracePt t="29856" x="7893050" y="4197350"/>
          <p14:tracePt t="29887" x="7867650" y="4210050"/>
          <p14:tracePt t="29922" x="7842250" y="4229100"/>
          <p14:tracePt t="29956" x="7823200" y="4254500"/>
          <p14:tracePt t="29987" x="7810500" y="4260850"/>
          <p14:tracePt t="30022" x="7791450" y="4260850"/>
          <p14:tracePt t="30030" x="7778750" y="4267200"/>
          <p14:tracePt t="30068" x="7766050" y="4273550"/>
          <p14:tracePt t="30888" x="7772400" y="4273550"/>
          <p14:tracePt t="30956" x="7791450" y="4273550"/>
          <p14:tracePt t="30989" x="7804150" y="4273550"/>
          <p14:tracePt t="31023" x="7829550" y="4292600"/>
          <p14:tracePt t="31049" x="7835900" y="4292600"/>
          <p14:tracePt t="31076" x="7842250" y="4292600"/>
          <p14:tracePt t="31106" x="7848600" y="4298950"/>
          <p14:tracePt t="31140" x="7854950" y="4298950"/>
          <p14:tracePt t="31176" x="7886700" y="4337050"/>
          <p14:tracePt t="31206" x="7893050" y="4356100"/>
          <p14:tracePt t="31221" x="7899400" y="4381500"/>
          <p14:tracePt t="31247" x="7905750" y="4406900"/>
          <p14:tracePt t="31288" x="7912100" y="4445000"/>
          <p14:tracePt t="31323" x="7924800" y="4476750"/>
          <p14:tracePt t="31342" x="7924800" y="4489450"/>
          <p14:tracePt t="31377" x="7924800" y="4514850"/>
          <p14:tracePt t="31423" x="7924800" y="4559300"/>
          <p14:tracePt t="31442" x="7924800" y="4578350"/>
          <p14:tracePt t="31471" x="7924800" y="4597400"/>
          <p14:tracePt t="31504" x="7918450" y="4635500"/>
          <p14:tracePt t="31530" x="7905750" y="4654550"/>
          <p14:tracePt t="31551" x="7893050" y="4686300"/>
          <p14:tracePt t="31578" x="7874000" y="4711700"/>
          <p14:tracePt t="31606" x="7867650" y="4743450"/>
          <p14:tracePt t="31640" x="7861300" y="4775200"/>
          <p14:tracePt t="31669" x="7848600" y="4794250"/>
          <p14:tracePt t="31704" x="7816850" y="4813300"/>
          <p14:tracePt t="31739" x="7778750" y="4819650"/>
          <p14:tracePt t="31765" x="7753350" y="4832350"/>
          <p14:tracePt t="33522" x="0" y="0"/>
        </p14:tracePtLst>
        <p14:tracePtLst>
          <p14:tracePt t="34422" x="7620000" y="2406650"/>
          <p14:tracePt t="34705" x="7626350" y="2425700"/>
          <p14:tracePt t="34722" x="7645400" y="2470150"/>
          <p14:tracePt t="34748" x="7651750" y="2520950"/>
          <p14:tracePt t="34779" x="7664450" y="2559050"/>
          <p14:tracePt t="34807" x="7683500" y="2597150"/>
          <p14:tracePt t="34840" x="7683500" y="2635250"/>
          <p14:tracePt t="34870" x="7683500" y="2673350"/>
          <p14:tracePt t="34871" x="7689850" y="2692400"/>
          <p14:tracePt t="34907" x="7702550" y="2743200"/>
          <p14:tracePt t="34922" x="7702550" y="2768600"/>
          <p14:tracePt t="34940" x="7708900" y="2800350"/>
          <p14:tracePt t="34967" x="7715250" y="2857500"/>
          <p14:tracePt t="35005" x="7740650" y="2946400"/>
          <p14:tracePt t="35040" x="7753350" y="3028950"/>
          <p14:tracePt t="35048" x="7753350" y="3041650"/>
          <p14:tracePt t="35073" x="7759700" y="3086100"/>
          <p14:tracePt t="35105" x="7766050" y="3162300"/>
          <p14:tracePt t="35122" x="7766050" y="3194050"/>
          <p14:tracePt t="35142" x="7766050" y="3238500"/>
          <p14:tracePt t="35155" x="7766050" y="3270250"/>
          <p14:tracePt t="35175" x="7747000" y="3327400"/>
          <p14:tracePt t="35201" x="7747000" y="3359150"/>
          <p14:tracePt t="35224" x="7747000" y="3390900"/>
          <p14:tracePt t="35239" x="7747000" y="3409950"/>
          <p14:tracePt t="35257" x="7747000" y="3429000"/>
          <p14:tracePt t="35264" x="7747000" y="3435350"/>
          <p14:tracePt t="35296" x="7747000" y="3473450"/>
          <p14:tracePt t="35355" x="7740650" y="3530600"/>
          <p14:tracePt t="35374" x="7740650" y="3536950"/>
          <p14:tracePt t="35392" x="7734300" y="3549650"/>
          <p14:tracePt t="35410" x="7734300" y="3556000"/>
          <p14:tracePt t="35437" x="7721600" y="3556000"/>
          <p14:tracePt t="35589" x="7708900" y="3568700"/>
          <p14:tracePt t="36339" x="7721600" y="3581400"/>
          <p14:tracePt t="36356" x="7727950" y="3613150"/>
          <p14:tracePt t="36389" x="7772400" y="3676650"/>
          <p14:tracePt t="36422" x="7797800" y="3708400"/>
          <p14:tracePt t="36457" x="7829550" y="3746500"/>
          <p14:tracePt t="36482" x="7842250" y="3759200"/>
          <p14:tracePt t="36504" x="7848600" y="3771900"/>
          <p14:tracePt t="36539" x="7861300" y="3810000"/>
          <p14:tracePt t="36556" x="7867650" y="3829050"/>
          <p14:tracePt t="36590" x="7880350" y="3848100"/>
          <p14:tracePt t="36625" x="7886700" y="3892550"/>
          <p14:tracePt t="36639" x="7893050" y="3917950"/>
          <p14:tracePt t="36657" x="7893050" y="3937000"/>
          <p14:tracePt t="36691" x="7899400" y="3968750"/>
          <p14:tracePt t="36716" x="7905750" y="3987800"/>
          <p14:tracePt t="36740" x="7905750" y="4006850"/>
          <p14:tracePt t="36755" x="7899400" y="4019550"/>
          <p14:tracePt t="36789" x="7893050" y="4051300"/>
          <p14:tracePt t="36807" x="7886700" y="4076700"/>
          <p14:tracePt t="36826" x="7886700" y="4095750"/>
          <p14:tracePt t="36857" x="7880350" y="4121150"/>
          <p14:tracePt t="36891" x="7861300" y="4159250"/>
          <p14:tracePt t="36925" x="7848600" y="4171950"/>
          <p14:tracePt t="36957" x="7829550" y="4197350"/>
          <p14:tracePt t="36982" x="7823200" y="4203700"/>
          <p14:tracePt t="37055" x="7804150" y="4210050"/>
          <p14:tracePt t="37064" x="7791450" y="4210050"/>
          <p14:tracePt t="37091" x="7759700" y="4229100"/>
          <p14:tracePt t="37127" x="7721600" y="4260850"/>
          <p14:tracePt t="37256" x="7715250" y="4267200"/>
          <p14:tracePt t="37281" x="7696200" y="4273550"/>
          <p14:tracePt t="37320" x="7696200" y="4286250"/>
          <p14:tracePt t="37873" x="7702550" y="4292600"/>
          <p14:tracePt t="37908" x="7727950" y="4311650"/>
          <p14:tracePt t="37941" x="7759700" y="4330700"/>
          <p14:tracePt t="37975" x="7797800" y="4343400"/>
          <p14:tracePt t="38012" x="7804150" y="4356100"/>
          <p14:tracePt t="38056" x="7848600" y="4394200"/>
          <p14:tracePt t="38073" x="7861300" y="4406900"/>
          <p14:tracePt t="38121" x="7874000" y="4451350"/>
          <p14:tracePt t="38140" x="7874000" y="4464050"/>
          <p14:tracePt t="38175" x="7880350" y="4521200"/>
          <p14:tracePt t="38216" x="7880350" y="4546600"/>
          <p14:tracePt t="38234" x="7880350" y="4565650"/>
          <p14:tracePt t="38273" x="7880350" y="4584700"/>
          <p14:tracePt t="38298" x="7880350" y="4603750"/>
          <p14:tracePt t="38309" x="7880350" y="4610100"/>
          <p14:tracePt t="38343" x="7880350" y="4648200"/>
          <p14:tracePt t="38375" x="7848600" y="4673600"/>
          <p14:tracePt t="38408" x="7848600" y="4686300"/>
          <p14:tracePt t="38435" x="7842250" y="4692650"/>
          <p14:tracePt t="38454" x="7842250" y="4699000"/>
          <p14:tracePt t="38475" x="7829550" y="4718050"/>
          <p14:tracePt t="38499" x="7823200" y="4724400"/>
          <p14:tracePt t="38528" x="7797800" y="4730750"/>
          <p14:tracePt t="38546" x="7785100" y="4743450"/>
          <p14:tracePt t="38575" x="7747000" y="4768850"/>
          <p14:tracePt t="38609" x="7721600" y="4775200"/>
          <p14:tracePt t="38629" x="7708900" y="4781550"/>
          <p14:tracePt t="38671" x="7683500" y="4806950"/>
          <p14:tracePt t="38699" x="7651750" y="4819650"/>
          <p14:tracePt t="38734" x="7626350" y="4826000"/>
          <p14:tracePt t="39073" x="7632700" y="4826000"/>
          <p14:tracePt t="39109" x="7677150" y="4813300"/>
          <p14:tracePt t="39127" x="7715250" y="4794250"/>
          <p14:tracePt t="39158" x="7753350" y="4762500"/>
          <p14:tracePt t="39173" x="7797800" y="4743450"/>
          <p14:tracePt t="39174" x="0" y="0"/>
        </p14:tracePtLst>
        <p14:tracePtLst>
          <p14:tracePt t="43891" x="7118350" y="2305050"/>
          <p14:tracePt t="44516" x="7105650" y="2368550"/>
          <p14:tracePt t="44527" x="7099300" y="2413000"/>
          <p14:tracePt t="44547" x="7080250" y="2457450"/>
          <p14:tracePt t="44576" x="7080250" y="2495550"/>
          <p14:tracePt t="44699" x="7080250" y="2527300"/>
          <p14:tracePt t="44735" x="7105650" y="2597150"/>
          <p14:tracePt t="44775" x="7105650" y="2641600"/>
          <p14:tracePt t="44792" x="7105650" y="2654300"/>
          <p14:tracePt t="44810" x="7105650" y="2667000"/>
          <p14:tracePt t="44844" x="7112000" y="2679700"/>
          <p14:tracePt t="45275" x="0" y="0"/>
        </p14:tracePtLst>
        <p14:tracePtLst>
          <p14:tracePt t="49269" x="7162800" y="2330450"/>
          <p14:tracePt t="49710" x="7162800" y="2343150"/>
          <p14:tracePt t="49727" x="7162800" y="2374900"/>
          <p14:tracePt t="49752" x="7162800" y="2400300"/>
          <p14:tracePt t="49763" x="7162800" y="2406650"/>
          <p14:tracePt t="49793" x="7162800" y="2425700"/>
          <p14:tracePt t="49828" x="7162800" y="2444750"/>
          <p14:tracePt t="49847" x="7175500" y="2476500"/>
          <p14:tracePt t="49874" x="7175500" y="2495550"/>
          <p14:tracePt t="49908" x="7175500" y="2540000"/>
          <p14:tracePt t="49935" x="7207250" y="2565400"/>
          <p14:tracePt t="49955" x="7207250" y="2584450"/>
          <p14:tracePt t="49981" x="7207250" y="2609850"/>
          <p14:tracePt t="50012" x="7207250" y="2635250"/>
          <p14:tracePt t="50028" x="7207250" y="2660650"/>
          <p14:tracePt t="50065" x="7207250" y="2705100"/>
          <p14:tracePt t="50095" x="7207250" y="2743200"/>
          <p14:tracePt t="50110" x="7207250" y="2755900"/>
          <p14:tracePt t="50128" x="7207250" y="2762250"/>
          <p14:tracePt t="50154" x="7207250" y="2787650"/>
          <p14:tracePt t="50183" x="7207250" y="2806700"/>
          <p14:tracePt t="50201" x="7207250" y="2813050"/>
          <p14:tracePt t="50228" x="7200900" y="2825750"/>
          <p14:tracePt t="50326" x="7200900" y="2838450"/>
          <p14:tracePt t="51111" x="7219950" y="2895600"/>
          <p14:tracePt t="51136" x="7232650" y="2946400"/>
          <p14:tracePt t="51155" x="7232650" y="2971800"/>
          <p14:tracePt t="51194" x="7239000" y="2984500"/>
          <p14:tracePt t="51211" x="7239000" y="2990850"/>
          <p14:tracePt t="51261" x="7239000" y="2997200"/>
          <p14:tracePt t="51279" x="7251700" y="3022600"/>
          <p14:tracePt t="51312" x="7258050" y="3048000"/>
          <p14:tracePt t="51345" x="7258050" y="3079750"/>
          <p14:tracePt t="51364" x="7258050" y="3092450"/>
          <p14:tracePt t="51396" x="7264400" y="3130550"/>
          <p14:tracePt t="51411" x="7264400" y="3136900"/>
          <p14:tracePt t="51436" x="7264400" y="3162300"/>
          <p14:tracePt t="51453" x="7264400" y="3175000"/>
          <p14:tracePt t="51481" x="7264400" y="3213100"/>
          <p14:tracePt t="51508" x="7264400" y="3232150"/>
          <p14:tracePt t="51529" x="7264400" y="3257550"/>
          <p14:tracePt t="51547" x="7264400" y="3276600"/>
          <p14:tracePt t="51574" x="7264400" y="3308350"/>
          <p14:tracePt t="51574" x="7264400" y="3314700"/>
          <p14:tracePt t="51595" x="7264400" y="3321050"/>
          <p14:tracePt t="51610" x="7264400" y="3327400"/>
          <p14:tracePt t="51644" x="7264400" y="3359150"/>
          <p14:tracePt t="51671" x="7264400" y="3384550"/>
          <p14:tracePt t="51710" x="7245350" y="3409950"/>
          <p14:tracePt t="51735" x="7245350" y="3422650"/>
          <p14:tracePt t="51779" x="7251700" y="3441700"/>
          <p14:tracePt t="51812" x="7245350" y="3467100"/>
          <p14:tracePt t="51845" x="7232650" y="3498850"/>
          <p14:tracePt t="51863" x="7226300" y="3505200"/>
          <p14:tracePt t="51871" x="7219950" y="3505200"/>
          <p14:tracePt t="51910" x="7207250" y="3517900"/>
          <p14:tracePt t="51935" x="7207250" y="3524250"/>
          <p14:tracePt t="51953" x="7200900" y="3536950"/>
          <p14:tracePt t="51970" x="7188200" y="3536950"/>
          <p14:tracePt t="51995" x="7181850" y="3556000"/>
          <p14:tracePt t="52012" x="7175500" y="3562350"/>
          <p14:tracePt t="52045" x="7169150" y="3562350"/>
          <p14:tracePt t="52927" x="7175500" y="3594100"/>
          <p14:tracePt t="52953" x="7200900" y="3632200"/>
          <p14:tracePt t="53027" x="7200900" y="3638550"/>
          <p14:tracePt t="53063" x="7200900" y="3644900"/>
          <p14:tracePt t="53097" x="7207250" y="3676650"/>
          <p14:tracePt t="53125" x="7219950" y="3695700"/>
          <p14:tracePt t="53154" x="7232650" y="3727450"/>
          <p14:tracePt t="53171" x="7245350" y="3746500"/>
          <p14:tracePt t="53189" x="7245350" y="3759200"/>
          <p14:tracePt t="53227" x="7251700" y="3778250"/>
          <p14:tracePt t="53252" x="7251700" y="3797300"/>
          <p14:tracePt t="53279" x="7258050" y="3822700"/>
          <p14:tracePt t="53298" x="7258050" y="3829050"/>
          <p14:tracePt t="53329" x="7258050" y="3860800"/>
          <p14:tracePt t="53363" x="7251700" y="3886200"/>
          <p14:tracePt t="53393" x="7251700" y="3917950"/>
          <p14:tracePt t="53427" x="7245350" y="3937000"/>
          <p14:tracePt t="53463" x="7245350" y="3962400"/>
          <p14:tracePt t="53482" x="7239000" y="3975100"/>
          <p14:tracePt t="53501" x="7239000" y="3981450"/>
          <p14:tracePt t="53519" x="7232650" y="4000500"/>
          <p14:tracePt t="53562" x="7232650" y="4025900"/>
          <p14:tracePt t="53589" x="7219950" y="4044950"/>
          <p14:tracePt t="53628" x="7213600" y="4076700"/>
          <p14:tracePt t="53663" x="7207250" y="4095750"/>
          <p14:tracePt t="53686" x="7200900" y="4102100"/>
          <p14:tracePt t="53715" x="7194550" y="4121150"/>
          <p14:tracePt t="53887" x="7175500" y="4127500"/>
          <p14:tracePt t="53942" x="7156450" y="4140200"/>
          <p14:tracePt t="55112" x="7181850" y="4178300"/>
          <p14:tracePt t="55147" x="7200900" y="4248150"/>
          <p14:tracePt t="55171" x="7207250" y="4254500"/>
          <p14:tracePt t="55312" x="7219950" y="4273550"/>
          <p14:tracePt t="55345" x="7226300" y="4311650"/>
          <p14:tracePt t="55380" x="7226300" y="4330700"/>
          <p14:tracePt t="55407" x="7232650" y="4356100"/>
          <p14:tracePt t="55445" x="7232650" y="4375150"/>
          <p14:tracePt t="55470" x="7239000" y="4387850"/>
          <p14:tracePt t="55480" x="7239000" y="4406900"/>
          <p14:tracePt t="55515" x="7251700" y="4445000"/>
          <p14:tracePt t="55543" x="7251700" y="4495800"/>
          <p14:tracePt t="55581" x="7245350" y="4527550"/>
          <p14:tracePt t="55607" x="7239000" y="4540250"/>
          <p14:tracePt t="55631" x="7226300" y="4565650"/>
          <p14:tracePt t="55664" x="7219950" y="4616450"/>
          <p14:tracePt t="55683" x="7207250" y="4616450"/>
          <p14:tracePt t="55701" x="7207250" y="4629150"/>
          <p14:tracePt t="55730" x="7194550" y="4660900"/>
          <p14:tracePt t="55845" x="7188200" y="4692650"/>
          <p14:tracePt t="55880" x="7188200" y="4711700"/>
          <p14:tracePt t="55961" x="7162800" y="4737100"/>
          <p14:tracePt t="55981" x="7150100" y="4737100"/>
          <p14:tracePt t="55999" x="7150100" y="4743450"/>
          <p14:tracePt t="56030" x="7150100" y="4756150"/>
          <p14:tracePt t="56778" x="7143750" y="4756150"/>
          <p14:tracePt t="56798" x="7143750" y="4743450"/>
          <p14:tracePt t="56798" x="7143750" y="4724400"/>
          <p14:tracePt t="56816" x="7143750" y="4711700"/>
          <p14:tracePt t="56829" x="7143750" y="4699000"/>
          <p14:tracePt t="56862" x="7194550" y="4572000"/>
          <p14:tracePt t="56879" x="7226300" y="4425950"/>
          <p14:tracePt t="56889" x="7232650" y="4368800"/>
          <p14:tracePt t="56926" x="7283450" y="4191000"/>
          <p14:tracePt t="56926" x="7296150" y="4121150"/>
          <p14:tracePt t="56934" x="7289800" y="4051300"/>
          <p14:tracePt t="56962" x="7321550" y="3854450"/>
          <p14:tracePt t="56980" x="7315200" y="3759200"/>
          <p14:tracePt t="56999" x="7315200" y="3619500"/>
          <p14:tracePt t="57030" x="7308850" y="3422650"/>
          <p14:tracePt t="57064" x="7308850" y="3295650"/>
          <p14:tracePt t="57083" x="7308850" y="3232150"/>
          <p14:tracePt t="57107" x="7296150" y="3149600"/>
          <p14:tracePt t="57144" x="7270750" y="3009900"/>
          <p14:tracePt t="57152" x="7258050" y="2990850"/>
          <p14:tracePt t="57187" x="7245350" y="2901950"/>
          <p14:tracePt t="57228" x="7213600" y="2800350"/>
          <p14:tracePt t="57264" x="7181850" y="2705100"/>
          <p14:tracePt t="57282" x="7156450" y="2667000"/>
          <p14:tracePt t="57317" x="7067550" y="2565400"/>
          <p14:tracePt t="57347" x="6972300" y="2470150"/>
          <p14:tracePt t="57370" x="6902450" y="2393950"/>
          <p14:tracePt t="57389" x="6877050" y="2355850"/>
          <p14:tracePt t="57419" x="6819900" y="2305050"/>
          <p14:tracePt t="57462" x="6750050" y="2254250"/>
          <p14:tracePt t="57463" x="6737350" y="2254250"/>
          <p14:tracePt t="57480" x="6724650" y="2254250"/>
          <p14:tracePt t="57497" x="6711950" y="2241550"/>
          <p14:tracePt t="57514" x="6699250" y="2235200"/>
          <p14:tracePt t="57547" x="6635750" y="2178050"/>
          <p14:tracePt t="57580" x="6623050" y="2146300"/>
          <p14:tracePt t="57607" x="6604000" y="2120900"/>
          <p14:tracePt t="57631" x="6604000" y="2114550"/>
          <p14:tracePt t="58263" x="0" y="0"/>
        </p14:tracePtLst>
        <p14:tracePtLst>
          <p14:tracePt t="76884" x="1492250" y="2266950"/>
          <p14:tracePt t="77150" x="1485900" y="2324100"/>
          <p14:tracePt t="77159" x="1485900" y="2336800"/>
          <p14:tracePt t="77202" x="1485900" y="2343150"/>
          <p14:tracePt t="77293" x="1485900" y="2349500"/>
          <p14:tracePt t="77311" x="1485900" y="2387600"/>
          <p14:tracePt t="77337" x="1479550" y="2413000"/>
          <p14:tracePt t="77352" x="1479550" y="2425700"/>
          <p14:tracePt t="77370" x="1479550" y="2432050"/>
          <p14:tracePt t="77424" x="1479550" y="2457450"/>
          <p14:tracePt t="77453" x="1479550" y="2482850"/>
          <p14:tracePt t="77487" x="1473200" y="2527300"/>
          <p14:tracePt t="77520" x="1466850" y="2571750"/>
          <p14:tracePt t="77535" x="1466850" y="2590800"/>
          <p14:tracePt t="77553" x="1466850" y="2622550"/>
          <p14:tracePt t="77583" x="1466850" y="2667000"/>
          <p14:tracePt t="77594" x="1466850" y="2679700"/>
          <p14:tracePt t="77627" x="1460500" y="2711450"/>
          <p14:tracePt t="77653" x="1435100" y="2692400"/>
          <p14:tracePt t="77686" x="1422400" y="2724150"/>
          <p14:tracePt t="77721" x="1416050" y="2762250"/>
          <p14:tracePt t="77752" x="1409700" y="2806700"/>
          <p14:tracePt t="77787" x="1409700" y="2844800"/>
          <p14:tracePt t="77812" x="1409700" y="2876550"/>
          <p14:tracePt t="77837" x="1409700" y="2889250"/>
          <p14:tracePt t="77852" x="1416050" y="2914650"/>
          <p14:tracePt t="77871" x="1416050" y="2927350"/>
          <p14:tracePt t="77891" x="1416050" y="2952750"/>
          <p14:tracePt t="77925" x="1422400" y="3003550"/>
          <p14:tracePt t="77950" x="1435100" y="3035300"/>
          <p14:tracePt t="77986" x="1441450" y="3086100"/>
          <p14:tracePt t="78020" x="1447800" y="3124200"/>
          <p14:tracePt t="78053" x="1454150" y="3143250"/>
          <p14:tracePt t="78077" x="1454150" y="3162300"/>
          <p14:tracePt t="78096" x="1454150" y="3181350"/>
          <p14:tracePt t="78124" x="1454150" y="3213100"/>
          <p14:tracePt t="78154" x="1454150" y="3257550"/>
          <p14:tracePt t="78187" x="1454150" y="3295650"/>
          <p14:tracePt t="78217" x="1454150" y="3327400"/>
          <p14:tracePt t="78252" x="1447800" y="3359150"/>
          <p14:tracePt t="78277" x="1447800" y="3378200"/>
          <p14:tracePt t="78312" x="1447800" y="3403600"/>
          <p14:tracePt t="78352" x="1447800" y="3416300"/>
          <p14:tracePt t="78377" x="1447800" y="3422650"/>
          <p14:tracePt t="78420" x="1441450" y="3422650"/>
          <p14:tracePt t="78486" x="1441450" y="3435350"/>
          <p14:tracePt t="78513" x="1498600" y="3435350"/>
          <p14:tracePt t="78552" x="1574800" y="3384550"/>
          <p14:tracePt t="78577" x="1581150" y="3384550"/>
          <p14:tracePt t="78607" x="1606550" y="3365500"/>
          <p14:tracePt t="78637" x="1638300" y="3346450"/>
          <p14:tracePt t="78653" x="1651000" y="3333750"/>
          <p14:tracePt t="78688" x="1676400" y="3327400"/>
          <p14:tracePt t="78706" x="1695450" y="3333750"/>
          <p14:tracePt t="78750" x="1720850" y="3321050"/>
          <p14:tracePt t="78750" x="1739900" y="3321050"/>
          <p14:tracePt t="78778" x="1758950" y="3295650"/>
          <p14:tracePt t="78812" x="1778000" y="3282950"/>
          <p14:tracePt t="78837" x="1803400" y="3270250"/>
          <p14:tracePt t="78870" x="1854200" y="3238500"/>
          <p14:tracePt t="78889" x="1873250" y="3225800"/>
          <p14:tracePt t="78909" x="1879600" y="3213100"/>
          <p14:tracePt t="78938" x="1898650" y="3181350"/>
          <p14:tracePt t="78971" x="1962150" y="3124200"/>
          <p14:tracePt t="78990" x="1974850" y="3124200"/>
          <p14:tracePt t="79017" x="1987550" y="3124200"/>
          <p14:tracePt t="79052" x="2012950" y="3105150"/>
          <p14:tracePt t="79069" x="2025650" y="3086100"/>
          <p14:tracePt t="79087" x="2057400" y="3067050"/>
          <p14:tracePt t="79107" x="2063750" y="3060700"/>
          <p14:tracePt t="79141" x="2070100" y="3054350"/>
          <p14:tracePt t="79302" x="2101850" y="3041650"/>
          <p14:tracePt t="79302" x="2101850" y="3035300"/>
          <p14:tracePt t="79345" x="2146300" y="3016250"/>
          <p14:tracePt t="79385" x="2171700" y="3016250"/>
          <p14:tracePt t="79404" x="2184400" y="3016250"/>
          <p14:tracePt t="79438" x="2260600" y="3028950"/>
          <p14:tracePt t="79470" x="2317750" y="3041650"/>
          <p14:tracePt t="79504" x="2355850" y="3048000"/>
          <p14:tracePt t="79529" x="2387600" y="3060700"/>
          <p14:tracePt t="79567" x="2463800" y="3060700"/>
          <p14:tracePt t="79594" x="2533650" y="3060700"/>
          <p14:tracePt t="79611" x="2578100" y="3060700"/>
          <p14:tracePt t="79638" x="2635250" y="3067050"/>
          <p14:tracePt t="79638" x="2654300" y="3067050"/>
          <p14:tracePt t="79671" x="2698750" y="3067050"/>
          <p14:tracePt t="79704" x="2755900" y="3073400"/>
          <p14:tracePt t="79737" x="2832100" y="3079750"/>
          <p14:tracePt t="79771" x="2857500" y="3079750"/>
          <p14:tracePt t="79794" x="2876550" y="3079750"/>
          <p14:tracePt t="79828" x="2921000" y="3079750"/>
          <p14:tracePt t="79869" x="2965450" y="3079750"/>
          <p14:tracePt t="79886" x="2984500" y="3079750"/>
          <p14:tracePt t="79904" x="3009900" y="3073400"/>
          <p14:tracePt t="79921" x="3022600" y="3073400"/>
          <p14:tracePt t="79939" x="3035300" y="3054350"/>
          <p14:tracePt t="79971" x="3060700" y="3028950"/>
          <p14:tracePt t="80004" x="3098800" y="3009900"/>
          <p14:tracePt t="80012" x="3105150" y="3003550"/>
          <p14:tracePt t="80032" x="3117850" y="2971800"/>
          <p14:tracePt t="80054" x="3149600" y="2921000"/>
          <p14:tracePt t="80069" x="3149600" y="2908300"/>
          <p14:tracePt t="80102" x="3155950" y="2863850"/>
          <p14:tracePt t="80120" x="3168650" y="2832100"/>
          <p14:tracePt t="80138" x="3168650" y="2813050"/>
          <p14:tracePt t="80171" x="3168650" y="2736850"/>
          <p14:tracePt t="80204" x="3162300" y="2667000"/>
          <p14:tracePt t="80230" x="3162300" y="2628900"/>
          <p14:tracePt t="80255" x="3162300" y="2578100"/>
          <p14:tracePt t="80270" x="3162300" y="2571750"/>
          <p14:tracePt t="80297" x="3155950" y="2533650"/>
          <p14:tracePt t="80309" x="3155950" y="2514600"/>
          <p14:tracePt t="80327" x="3155950" y="2489200"/>
          <p14:tracePt t="80367" x="3143250" y="2432050"/>
          <p14:tracePt t="80378" x="3130550" y="2425700"/>
          <p14:tracePt t="80388" x="3130550" y="2419350"/>
          <p14:tracePt t="80421" x="3117850" y="2381250"/>
          <p14:tracePt t="80452" x="3111500" y="2368550"/>
          <p14:tracePt t="80469" x="3105150" y="2362200"/>
          <p14:tracePt t="80487" x="3105150" y="2355850"/>
          <p14:tracePt t="80703" x="3079750" y="2355850"/>
          <p14:tracePt t="80721" x="2959100" y="2355850"/>
          <p14:tracePt t="80753" x="2647950" y="2343150"/>
          <p14:tracePt t="80788" x="2590800" y="2362200"/>
          <p14:tracePt t="80813" x="2559050" y="2362200"/>
          <p14:tracePt t="80831" x="2495550" y="2362200"/>
          <p14:tracePt t="80869" x="2343150" y="2381250"/>
          <p14:tracePt t="80887" x="2247900" y="2381250"/>
          <p14:tracePt t="80923" x="2133600" y="2381250"/>
          <p14:tracePt t="80957" x="2032000" y="2400300"/>
          <p14:tracePt t="80988" x="1911350" y="2406650"/>
          <p14:tracePt t="81013" x="1809750" y="2406650"/>
          <p14:tracePt t="81030" x="1727200" y="2406650"/>
          <p14:tracePt t="81055" x="1663700" y="2400300"/>
          <p14:tracePt t="81088" x="1606550" y="2393950"/>
          <p14:tracePt t="81121" x="1587500" y="2393950"/>
          <p14:tracePt t="81167" x="1562100" y="2381250"/>
          <p14:tracePt t="81188" x="1549400" y="2381250"/>
          <p14:tracePt t="81221" x="1517650" y="2381250"/>
          <p14:tracePt t="81252" x="1498600" y="2381250"/>
          <p14:tracePt t="81487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39364" y="796648"/>
            <a:ext cx="83696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/>
              <a:t>Adesso fate da soli . </a:t>
            </a:r>
          </a:p>
          <a:p>
            <a:r>
              <a:rPr lang="it-IT" sz="4800" dirty="0"/>
              <a:t>Prendete il vostro righello e misurate a piacere vostro 2 oggetti della vostra casa e registrate i risultati nel vostro quaderno.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411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3050">
        <p14:vortex dir="r"/>
      </p:transition>
    </mc:Choice>
    <mc:Fallback xmlns="">
      <p:transition spd="slow" advTm="130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441986" y="266700"/>
            <a:ext cx="9294813" cy="1828800"/>
          </a:xfrm>
        </p:spPr>
        <p:txBody>
          <a:bodyPr>
            <a:normAutofit fontScale="90000"/>
          </a:bodyPr>
          <a:lstStyle/>
          <a:p>
            <a:r>
              <a:rPr lang="it-IT" dirty="0"/>
              <a:t>Ma torniamo al problema di paperino con un sorriso … 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60" y="2095500"/>
            <a:ext cx="3333750" cy="47625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4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285">
        <p14:vortex dir="r"/>
      </p:transition>
    </mc:Choice>
    <mc:Fallback xmlns="">
      <p:transition spd="slow" advTm="72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C’è da capire quanti metri di recinto comprare per una aiuola triangolare di cui ogni lato misura rispettivamente : </a:t>
            </a:r>
          </a:p>
        </p:txBody>
      </p:sp>
      <p:pic>
        <p:nvPicPr>
          <p:cNvPr id="7" name="Segnaposto immagine 6"/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6454"/>
          <a:stretch>
            <a:fillRect/>
          </a:stretch>
        </p:blipFill>
        <p:spPr/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4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 3,5 / 3,2 / 1,2 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/>
          </a:bodyPr>
          <a:lstStyle/>
          <a:p>
            <a:r>
              <a:rPr lang="it-IT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Ma ci serve un altro dato per risolvere il problema ! </a:t>
            </a:r>
          </a:p>
        </p:txBody>
      </p:sp>
      <p:cxnSp>
        <p:nvCxnSpPr>
          <p:cNvPr id="10" name="Connettore 1 9"/>
          <p:cNvCxnSpPr/>
          <p:nvPr/>
        </p:nvCxnSpPr>
        <p:spPr>
          <a:xfrm flipV="1">
            <a:off x="1538344" y="3087445"/>
            <a:ext cx="3065929" cy="268941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 rot="21389584">
            <a:off x="2474064" y="2514029"/>
            <a:ext cx="16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Arial Black" panose="020B0A04020102020204" pitchFamily="34" charset="0"/>
              </a:rPr>
              <a:t>3,5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1538344" y="3376225"/>
            <a:ext cx="2162287" cy="645476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 rot="956136">
            <a:off x="1906236" y="3687597"/>
            <a:ext cx="16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Arial Black" panose="020B0A04020102020204" pitchFamily="34" charset="0"/>
              </a:rPr>
              <a:t>1,2</a:t>
            </a:r>
          </a:p>
        </p:txBody>
      </p:sp>
      <p:cxnSp>
        <p:nvCxnSpPr>
          <p:cNvPr id="16" name="Connettore 1 15"/>
          <p:cNvCxnSpPr/>
          <p:nvPr/>
        </p:nvCxnSpPr>
        <p:spPr>
          <a:xfrm flipV="1">
            <a:off x="3722310" y="3067606"/>
            <a:ext cx="1000297" cy="959898"/>
          </a:xfrm>
          <a:prstGeom prst="line">
            <a:avLst/>
          </a:prstGeom>
          <a:ln w="762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 rot="18584506">
            <a:off x="3920742" y="3148845"/>
            <a:ext cx="16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Arial Black" panose="020B0A04020102020204" pitchFamily="34" charset="0"/>
              </a:rPr>
              <a:t>3,2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061555" y="2393603"/>
            <a:ext cx="3883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Quanto sarà il perimetro dell’aiuola ???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90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4063">
        <p:fade/>
      </p:transition>
    </mc:Choice>
    <mc:Fallback xmlns="">
      <p:transition spd="med" advTm="44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  <p:bldP spid="6" grpId="0" build="p"/>
      <p:bldP spid="11" grpId="0"/>
      <p:bldP spid="15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accent3">
                    <a:lumMod val="50000"/>
                  </a:schemeClr>
                </a:solidFill>
              </a:rPr>
              <a:t>Se il recinto che vorrebbero mettere i bimbi costa 2,4 Euro al metro, quanti Euro spenderanno ? 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19"/>
          </p:nvPr>
        </p:nvSpPr>
        <p:spPr/>
        <p:txBody>
          <a:bodyPr>
            <a:normAutofit/>
          </a:bodyPr>
          <a:lstStyle/>
          <a:p>
            <a:r>
              <a:rPr lang="it-IT" sz="24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Quanti soldi ci vorranno in tutto ? </a:t>
            </a:r>
          </a:p>
        </p:txBody>
      </p:sp>
      <p:sp>
        <p:nvSpPr>
          <p:cNvPr id="11" name="CasellaDiTesto 10"/>
          <p:cNvSpPr txBox="1"/>
          <p:nvPr/>
        </p:nvSpPr>
        <p:spPr>
          <a:xfrm rot="21389584">
            <a:off x="2474064" y="2514029"/>
            <a:ext cx="16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chemeClr val="bg1"/>
                </a:solidFill>
                <a:latin typeface="Arial Black" panose="020B0A04020102020204" pitchFamily="34" charset="0"/>
              </a:rPr>
              <a:t>,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it-IT" sz="40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Ogni metro Euro 2,4 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97" y="1936369"/>
            <a:ext cx="4055632" cy="2668794"/>
          </a:xfrm>
          <a:prstGeom prst="rect">
            <a:avLst/>
          </a:prstGeom>
        </p:spPr>
      </p:pic>
      <p:sp>
        <p:nvSpPr>
          <p:cNvPr id="20" name="Segnaposto testo 5"/>
          <p:cNvSpPr txBox="1">
            <a:spLocks/>
          </p:cNvSpPr>
          <p:nvPr/>
        </p:nvSpPr>
        <p:spPr>
          <a:xfrm>
            <a:off x="6615608" y="2220860"/>
            <a:ext cx="4368980" cy="10076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6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4000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Che operazione facciamo ?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78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98">
        <p:fade/>
      </p:transition>
    </mc:Choice>
    <mc:Fallback xmlns="">
      <p:transition spd="med" advTm="340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 build="p"/>
      <p:bldP spid="5" grpId="0" build="p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Troverete i fogli di lavoro in pdf su </a:t>
            </a:r>
            <a:r>
              <a:rPr lang="it-IT" dirty="0" err="1"/>
              <a:t>classroom</a:t>
            </a:r>
            <a:r>
              <a:rPr lang="it-IT" dirty="0"/>
              <a:t>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812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575">
        <p:fade/>
      </p:transition>
    </mc:Choice>
    <mc:Fallback xmlns="">
      <p:transition spd="med" advTm="5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50617"/>
          </a:xfrm>
          <a:prstGeom prst="rect">
            <a:avLst/>
          </a:prstGeom>
        </p:spPr>
      </p:pic>
      <p:sp>
        <p:nvSpPr>
          <p:cNvPr id="3" name="Sottotitolo 2"/>
          <p:cNvSpPr txBox="1">
            <a:spLocks/>
          </p:cNvSpPr>
          <p:nvPr/>
        </p:nvSpPr>
        <p:spPr>
          <a:xfrm>
            <a:off x="6768353" y="1528482"/>
            <a:ext cx="3960813" cy="914400"/>
          </a:xfrm>
          <a:prstGeom prst="rect">
            <a:avLst/>
          </a:prstGeom>
        </p:spPr>
        <p:txBody>
          <a:bodyPr/>
          <a:lstStyle>
            <a:lvl1pPr marL="347472" indent="-347472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3464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BUON LAVORO !!!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24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73">
        <p:fade/>
      </p:transition>
    </mc:Choice>
    <mc:Fallback xmlns="">
      <p:transition spd="med" advTm="22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6928" y="2476500"/>
            <a:ext cx="5326062" cy="3673146"/>
          </a:xfrm>
        </p:spPr>
      </p:pic>
      <p:sp>
        <p:nvSpPr>
          <p:cNvPr id="3" name="Fumetto 3 2"/>
          <p:cNvSpPr/>
          <p:nvPr/>
        </p:nvSpPr>
        <p:spPr>
          <a:xfrm>
            <a:off x="7603958" y="0"/>
            <a:ext cx="4515853" cy="2959768"/>
          </a:xfrm>
          <a:prstGeom prst="wedgeEllipseCallout">
            <a:avLst>
              <a:gd name="adj1" fmla="val -30833"/>
              <a:gd name="adj2" fmla="val 574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BELLO ! </a:t>
            </a:r>
          </a:p>
        </p:txBody>
      </p:sp>
      <p:sp>
        <p:nvSpPr>
          <p:cNvPr id="5" name="Fumetto 3 4"/>
          <p:cNvSpPr/>
          <p:nvPr/>
        </p:nvSpPr>
        <p:spPr>
          <a:xfrm>
            <a:off x="217068" y="537410"/>
            <a:ext cx="3930316" cy="2422358"/>
          </a:xfrm>
          <a:prstGeom prst="wedgeEllipseCallout">
            <a:avLst>
              <a:gd name="adj1" fmla="val 29167"/>
              <a:gd name="adj2" fmla="val 707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I bimbi di 4° B hanno creato bellissime aiuole fiorite nel cortile della scuola ….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46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719">
        <p:fade/>
      </p:transition>
    </mc:Choice>
    <mc:Fallback xmlns="">
      <p:transition spd="med" advTm="10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immagine 4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9375"/>
          <a:stretch>
            <a:fillRect/>
          </a:stretch>
        </p:blipFill>
        <p:spPr/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087" y="1319212"/>
            <a:ext cx="4376738" cy="4376738"/>
          </a:xfrm>
          <a:prstGeom prst="rect">
            <a:avLst/>
          </a:prstGeom>
        </p:spPr>
      </p:pic>
      <p:sp>
        <p:nvSpPr>
          <p:cNvPr id="11" name="Fumetto 4 10"/>
          <p:cNvSpPr/>
          <p:nvPr/>
        </p:nvSpPr>
        <p:spPr>
          <a:xfrm>
            <a:off x="5685631" y="119579"/>
            <a:ext cx="4103687" cy="2075416"/>
          </a:xfrm>
          <a:prstGeom prst="cloudCallout">
            <a:avLst>
              <a:gd name="adj1" fmla="val 10911"/>
              <a:gd name="adj2" fmla="val 94626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/>
              <a:t>Ma cosa c’entro io 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318">
        <p:fade/>
      </p:transition>
    </mc:Choice>
    <mc:Fallback xmlns="">
      <p:transition spd="med" advTm="6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" y="660400"/>
            <a:ext cx="3810000" cy="5499100"/>
          </a:xfrm>
          <a:prstGeom prst="rect">
            <a:avLst/>
          </a:prstGeom>
        </p:spPr>
      </p:pic>
      <p:sp>
        <p:nvSpPr>
          <p:cNvPr id="5" name="Fumetto 1 4"/>
          <p:cNvSpPr/>
          <p:nvPr/>
        </p:nvSpPr>
        <p:spPr>
          <a:xfrm>
            <a:off x="5305425" y="257175"/>
            <a:ext cx="6076950" cy="2495550"/>
          </a:xfrm>
          <a:prstGeom prst="wedgeRectCallout">
            <a:avLst>
              <a:gd name="adj1" fmla="val -45911"/>
              <a:gd name="adj2" fmla="val 85401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chemeClr val="bg2">
                    <a:lumMod val="25000"/>
                  </a:schemeClr>
                </a:solidFill>
              </a:rPr>
              <a:t>Mi hanno appena chiamato per dirmi se gli puoi dare una mano con il recinto da costruire intorno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27">
        <p:fade/>
      </p:transition>
    </mc:Choice>
    <mc:Fallback xmlns="">
      <p:transition spd="med" advTm="7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2505075"/>
            <a:ext cx="6413500" cy="3848100"/>
          </a:xfrm>
          <a:prstGeom prst="rect">
            <a:avLst/>
          </a:prstGeom>
        </p:spPr>
      </p:pic>
      <p:sp>
        <p:nvSpPr>
          <p:cNvPr id="4" name="Fumetto 4 3"/>
          <p:cNvSpPr/>
          <p:nvPr/>
        </p:nvSpPr>
        <p:spPr>
          <a:xfrm>
            <a:off x="5753100" y="428625"/>
            <a:ext cx="5486400" cy="2390775"/>
          </a:xfrm>
          <a:prstGeom prst="cloudCallout">
            <a:avLst>
              <a:gd name="adj1" fmla="val -47222"/>
              <a:gd name="adj2" fmla="val 684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dirty="0"/>
              <a:t>Come costruire un recinto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572">
        <p:fade/>
      </p:transition>
    </mc:Choice>
    <mc:Fallback xmlns="">
      <p:transition spd="med" advTm="65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62" y="112235"/>
            <a:ext cx="3983038" cy="6882689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10" y="1752600"/>
            <a:ext cx="3953161" cy="46101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10538" y="0"/>
            <a:ext cx="8619667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4400" dirty="0"/>
              <a:t>Potrei chiedere al mio amico </a:t>
            </a:r>
          </a:p>
          <a:p>
            <a:r>
              <a:rPr lang="it-IT" sz="5400" dirty="0"/>
              <a:t>Conta Dino 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840">
        <p:fade/>
      </p:transition>
    </mc:Choice>
    <mc:Fallback xmlns="">
      <p:transition spd="med" advTm="11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962" y="112235"/>
            <a:ext cx="3983038" cy="6882689"/>
          </a:xfr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7453"/>
            <a:ext cx="3443770" cy="5013724"/>
          </a:xfrm>
          <a:prstGeom prst="rect">
            <a:avLst/>
          </a:prstGeom>
        </p:spPr>
      </p:pic>
      <p:sp>
        <p:nvSpPr>
          <p:cNvPr id="3" name="Pergamena 1 2"/>
          <p:cNvSpPr/>
          <p:nvPr/>
        </p:nvSpPr>
        <p:spPr>
          <a:xfrm>
            <a:off x="2928762" y="248652"/>
            <a:ext cx="4652209" cy="478856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Ti spiego : 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/>
              <a:t>I bambini di 4° B hanno creato una aiuola a triangolo e vorrebbero recintarla ma non sanno quanti metri di recinto devono comprare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1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03">
        <p:fade/>
      </p:transition>
    </mc:Choice>
    <mc:Fallback xmlns="">
      <p:transition spd="med" advTm="117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425" y="600670"/>
            <a:ext cx="2776922" cy="6257330"/>
          </a:xfrm>
          <a:prstGeom prst="rect">
            <a:avLst/>
          </a:prstGeom>
        </p:spPr>
      </p:pic>
      <p:sp>
        <p:nvSpPr>
          <p:cNvPr id="5" name="Esplosione 2 4"/>
          <p:cNvSpPr/>
          <p:nvPr/>
        </p:nvSpPr>
        <p:spPr>
          <a:xfrm>
            <a:off x="5277853" y="473242"/>
            <a:ext cx="7170821" cy="5061284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No !!! </a:t>
            </a:r>
          </a:p>
          <a:p>
            <a:pPr algn="ctr"/>
            <a:r>
              <a:rPr lang="it-IT" sz="3200" dirty="0">
                <a:solidFill>
                  <a:srgbClr val="FF0000"/>
                </a:solidFill>
              </a:rPr>
              <a:t>NON QUEL TRIANGOLO !!!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35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51">
        <p:fade/>
      </p:transition>
    </mc:Choice>
    <mc:Fallback xmlns="">
      <p:transition spd="med" advTm="80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|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5|30.3|29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5.2|5.3|5.5|8.2|19.4|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3|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4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8.7|20.5|1.5|4.6|13.1|3.9|9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3|5.2|3.9|3.8|8.5|5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4.1|1.4|7.6|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Circuito">
  <a:themeElements>
    <a:clrScheme name="Circuito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o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o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388</TotalTime>
  <Words>488</Words>
  <Application>Microsoft Office PowerPoint</Application>
  <PresentationFormat>Widescreen</PresentationFormat>
  <Paragraphs>98</Paragraphs>
  <Slides>26</Slides>
  <Notes>8</Notes>
  <HiddenSlides>0</HiddenSlides>
  <MMClips>14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Segoe Print</vt:lpstr>
      <vt:lpstr>Titillium</vt:lpstr>
      <vt:lpstr>Tw Cen MT</vt:lpstr>
      <vt:lpstr>Illustrazione natura 16x9</vt:lpstr>
      <vt:lpstr>Circuito</vt:lpstr>
      <vt:lpstr>Paperino e il perimetro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PERIMETRO !!!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 torniamo al problema di paperino con un sorriso …  </vt:lpstr>
      <vt:lpstr>C’è da capire quanti metri di recinto comprare per una aiuola triangolare di cui ogni lato misura rispettivamente : </vt:lpstr>
      <vt:lpstr>Se il recinto che vorrebbero mettere i bimbi costa 2,4 Euro al metro, quanti Euro spenderanno ? </vt:lpstr>
      <vt:lpstr>Troverete i fogli di lavoro in pdf su classroom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Paperino e il perimetro</dc:title>
  <dc:creator>Pc2</dc:creator>
  <cp:lastModifiedBy>anita santoro</cp:lastModifiedBy>
  <cp:revision>31</cp:revision>
  <dcterms:created xsi:type="dcterms:W3CDTF">2020-05-07T19:40:00Z</dcterms:created>
  <dcterms:modified xsi:type="dcterms:W3CDTF">2020-05-20T13:50:01Z</dcterms:modified>
</cp:coreProperties>
</file>